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gbeTBUW2QVwXMM5Z8lTipp5m5w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95" y="1098129"/>
            <a:ext cx="9143809" cy="2947242"/>
            <a:chOff x="95" y="1098128"/>
            <a:chExt cx="9143809" cy="2947242"/>
          </a:xfrm>
        </p:grpSpPr>
        <p:sp>
          <p:nvSpPr>
            <p:cNvPr id="85" name="Google Shape;85;p1"/>
            <p:cNvSpPr/>
            <p:nvPr/>
          </p:nvSpPr>
          <p:spPr>
            <a:xfrm>
              <a:off x="5986143" y="3561839"/>
              <a:ext cx="263146" cy="28288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6" name="Google Shape;86;p1"/>
            <p:cNvSpPr/>
            <p:nvPr/>
          </p:nvSpPr>
          <p:spPr>
            <a:xfrm>
              <a:off x="5986143" y="3278956"/>
              <a:ext cx="263146" cy="282882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7" name="Google Shape;87;p1"/>
            <p:cNvSpPr/>
            <p:nvPr/>
          </p:nvSpPr>
          <p:spPr>
            <a:xfrm>
              <a:off x="4407263" y="3516119"/>
              <a:ext cx="263146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8" name="Google Shape;88;p1"/>
            <p:cNvSpPr/>
            <p:nvPr/>
          </p:nvSpPr>
          <p:spPr>
            <a:xfrm>
              <a:off x="2828383" y="2854632"/>
              <a:ext cx="263146" cy="70720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9" name="Google Shape;89;p1"/>
            <p:cNvSpPr/>
            <p:nvPr/>
          </p:nvSpPr>
          <p:spPr>
            <a:xfrm>
              <a:off x="5986143" y="2147425"/>
              <a:ext cx="263146" cy="56576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0" name="Google Shape;90;p1"/>
            <p:cNvSpPr/>
            <p:nvPr/>
          </p:nvSpPr>
          <p:spPr>
            <a:xfrm>
              <a:off x="5986143" y="2101705"/>
              <a:ext cx="263146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1" name="Google Shape;91;p1"/>
            <p:cNvSpPr/>
            <p:nvPr/>
          </p:nvSpPr>
          <p:spPr>
            <a:xfrm>
              <a:off x="7565024" y="1581660"/>
              <a:ext cx="263146" cy="28288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2" name="Google Shape;92;p1"/>
            <p:cNvSpPr/>
            <p:nvPr/>
          </p:nvSpPr>
          <p:spPr>
            <a:xfrm>
              <a:off x="7565024" y="1298777"/>
              <a:ext cx="263146" cy="282882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3" name="Google Shape;93;p1"/>
            <p:cNvSpPr/>
            <p:nvPr/>
          </p:nvSpPr>
          <p:spPr>
            <a:xfrm>
              <a:off x="5986143" y="1581660"/>
              <a:ext cx="263146" cy="565765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4" name="Google Shape;94;p1"/>
            <p:cNvSpPr/>
            <p:nvPr/>
          </p:nvSpPr>
          <p:spPr>
            <a:xfrm>
              <a:off x="4407263" y="2101705"/>
              <a:ext cx="263146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5" name="Google Shape;95;p1"/>
            <p:cNvSpPr/>
            <p:nvPr/>
          </p:nvSpPr>
          <p:spPr>
            <a:xfrm>
              <a:off x="2828383" y="2147425"/>
              <a:ext cx="263146" cy="707206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6" name="Google Shape;96;p1"/>
            <p:cNvSpPr/>
            <p:nvPr/>
          </p:nvSpPr>
          <p:spPr>
            <a:xfrm>
              <a:off x="1249502" y="2808912"/>
              <a:ext cx="263146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7" name="Google Shape;97;p1"/>
            <p:cNvSpPr/>
            <p:nvPr/>
          </p:nvSpPr>
          <p:spPr>
            <a:xfrm>
              <a:off x="95" y="2070222"/>
              <a:ext cx="1249407" cy="1568821"/>
            </a:xfrm>
            <a:prstGeom prst="rect">
              <a:avLst/>
            </a:prstGeom>
            <a:solidFill>
              <a:srgbClr val="FF3737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95" y="2070222"/>
              <a:ext cx="1249407" cy="15688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Name of Team Drive: 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None/>
              </a:pPr>
              <a:r>
                <a:rPr b="1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DAAS [</a:t>
              </a:r>
              <a:r>
                <a:rPr b="1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Program/Event/Committee/etc.]</a:t>
              </a:r>
              <a:endParaRPr b="1" i="1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1512649" y="2653983"/>
              <a:ext cx="1315733" cy="401298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"/>
            <p:cNvSpPr txBox="1"/>
            <p:nvPr/>
          </p:nvSpPr>
          <p:spPr>
            <a:xfrm>
              <a:off x="1512649" y="2653983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DAAS [</a:t>
              </a:r>
              <a:r>
                <a:rPr b="0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 Name/Subtopic/etc.]</a:t>
              </a:r>
              <a:endParaRPr b="0" i="1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3091529" y="1946776"/>
              <a:ext cx="1315733" cy="401298"/>
            </a:xfrm>
            <a:prstGeom prst="rect">
              <a:avLst/>
            </a:prstGeom>
            <a:solidFill>
              <a:schemeClr val="accent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"/>
            <p:cNvSpPr txBox="1"/>
            <p:nvPr/>
          </p:nvSpPr>
          <p:spPr>
            <a:xfrm>
              <a:off x="3091529" y="1946776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Year/Date </a:t>
              </a:r>
              <a:r>
                <a:rPr b="0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Program/Project Acronym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4670410" y="1946776"/>
              <a:ext cx="1315733" cy="401298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4670410" y="1946776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[</a:t>
              </a:r>
              <a:r>
                <a:rPr b="0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Program/Project Acronym</a:t>
              </a: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] Doc Type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6249290" y="1381011"/>
              <a:ext cx="1315733" cy="40129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"/>
            <p:cNvSpPr txBox="1"/>
            <p:nvPr/>
          </p:nvSpPr>
          <p:spPr>
            <a:xfrm>
              <a:off x="6249290" y="1381011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[Sub-folder Name]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7828171" y="1098128"/>
              <a:ext cx="1315733" cy="401298"/>
            </a:xfrm>
            <a:prstGeom prst="rect">
              <a:avLst/>
            </a:prstGeom>
            <a:solidFill>
              <a:srgbClr val="7030A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"/>
            <p:cNvSpPr txBox="1"/>
            <p:nvPr/>
          </p:nvSpPr>
          <p:spPr>
            <a:xfrm>
              <a:off x="7828171" y="1098128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[Date] </a:t>
              </a:r>
              <a:r>
                <a:rPr b="0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Document Title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7828171" y="1663893"/>
              <a:ext cx="1315733" cy="401298"/>
            </a:xfrm>
            <a:prstGeom prst="rect">
              <a:avLst/>
            </a:prstGeom>
            <a:solidFill>
              <a:srgbClr val="7030A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"/>
            <p:cNvSpPr txBox="1"/>
            <p:nvPr/>
          </p:nvSpPr>
          <p:spPr>
            <a:xfrm>
              <a:off x="7828171" y="1663893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[Date] </a:t>
              </a:r>
              <a:r>
                <a:rPr b="0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Document Title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6249290" y="1946776"/>
              <a:ext cx="1315733" cy="40129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"/>
            <p:cNvSpPr txBox="1"/>
            <p:nvPr/>
          </p:nvSpPr>
          <p:spPr>
            <a:xfrm>
              <a:off x="6249290" y="1946776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[Sub-folder Name]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6249290" y="2512541"/>
              <a:ext cx="1315733" cy="40129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"/>
            <p:cNvSpPr txBox="1"/>
            <p:nvPr/>
          </p:nvSpPr>
          <p:spPr>
            <a:xfrm>
              <a:off x="6249290" y="2512541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[Sub-folder Name]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3091529" y="3361190"/>
              <a:ext cx="1315733" cy="401298"/>
            </a:xfrm>
            <a:prstGeom prst="rect">
              <a:avLst/>
            </a:prstGeom>
            <a:solidFill>
              <a:schemeClr val="accent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"/>
            <p:cNvSpPr txBox="1"/>
            <p:nvPr/>
          </p:nvSpPr>
          <p:spPr>
            <a:xfrm>
              <a:off x="3091529" y="3361190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Program/Project Acronym</a:t>
              </a: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Administrative Files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4670410" y="3361190"/>
              <a:ext cx="1315733" cy="401298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"/>
            <p:cNvSpPr txBox="1"/>
            <p:nvPr/>
          </p:nvSpPr>
          <p:spPr>
            <a:xfrm>
              <a:off x="4670410" y="3361190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[</a:t>
              </a:r>
              <a:r>
                <a:rPr b="0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Program/Project Acronym</a:t>
              </a: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] Doc Type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6249290" y="3078307"/>
              <a:ext cx="1315733" cy="401298"/>
            </a:xfrm>
            <a:prstGeom prst="rect">
              <a:avLst/>
            </a:prstGeom>
            <a:solidFill>
              <a:srgbClr val="7030A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"/>
            <p:cNvSpPr txBox="1"/>
            <p:nvPr/>
          </p:nvSpPr>
          <p:spPr>
            <a:xfrm>
              <a:off x="6249290" y="3078307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[Date] </a:t>
              </a:r>
              <a:r>
                <a:rPr b="0" i="1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Document Title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6249290" y="3644072"/>
              <a:ext cx="1315733" cy="401298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"/>
            <p:cNvSpPr txBox="1"/>
            <p:nvPr/>
          </p:nvSpPr>
          <p:spPr>
            <a:xfrm>
              <a:off x="6249290" y="3644072"/>
              <a:ext cx="1315733" cy="401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00" lIns="3800" spcFirstLastPara="1" rIns="3800" wrap="square" tIns="3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[Sub-folder Name]</a:t>
              </a:r>
              <a:endParaRPr b="0" i="0" sz="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2019-11-25T20:51:16Z</dcterms:created>
  <dc:creator>Chen, Arielle</dc:creator>
</cp:coreProperties>
</file>