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Oswald Regular"/>
      <p:regular r:id="rId20"/>
      <p:bold r:id="rId21"/>
    </p:embeddedFont>
    <p:embeddedFont>
      <p:font typeface="Nunito"/>
      <p:regular r:id="rId22"/>
      <p:bold r:id="rId23"/>
      <p:italic r:id="rId24"/>
      <p:boldItalic r:id="rId25"/>
    </p:embeddedFont>
    <p:embeddedFont>
      <p:font typeface="Comforta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Regular-regular.fntdata"/><Relationship Id="rId22" Type="http://schemas.openxmlformats.org/officeDocument/2006/relationships/font" Target="fonts/Nunito-regular.fntdata"/><Relationship Id="rId21" Type="http://schemas.openxmlformats.org/officeDocument/2006/relationships/font" Target="fonts/OswaldRegular-bold.fntdata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mfortaa-regular.fntdata"/><Relationship Id="rId25" Type="http://schemas.openxmlformats.org/officeDocument/2006/relationships/font" Target="fonts/Nunito-boldItalic.fntdata"/><Relationship Id="rId27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33add19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33add19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4276afd63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4276afd63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33add19a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33add19a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33add19a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33add19a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33add19a8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33add19a8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3777b2ab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3777b2ab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371780f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371780f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371780f9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371780f9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40f80a0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40f80a0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4276afd63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4276afd63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1.jpg"/><Relationship Id="rId5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c/DefinitelyNotDani/featured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00FF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Thomas Vance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00FF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★"/>
            </a:pPr>
            <a:r>
              <a:rPr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Majors: Political Science and Afro-American and African Studies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★"/>
            </a:pPr>
            <a:r>
              <a:rPr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Speaker of the Black Student Union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★"/>
            </a:pPr>
            <a:r>
              <a:rPr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Big Air Fryer and Bike Ride Guy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6500" y="664414"/>
            <a:ext cx="2808000" cy="37440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0619" y="669625"/>
            <a:ext cx="2034781" cy="3744001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lgDash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7E6B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 Regular"/>
                <a:ea typeface="Oswald Regular"/>
                <a:cs typeface="Oswald Regular"/>
                <a:sym typeface="Oswald Regular"/>
              </a:rPr>
              <a:t>Christina Gleaton</a:t>
            </a:r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Major: Cognitive Science and Philosophy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Minor: Afro-American and African Studies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Detroit Native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SIBS Participant Engagement Chair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I enjoy tennis, movies, and travel!</a:t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5700" y="298425"/>
            <a:ext cx="3297726" cy="443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615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Danielle Williams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955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★"/>
            </a:pPr>
            <a:r>
              <a:rPr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Majors: Afroamerican and African Studies and Film Television and Media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★"/>
            </a:pPr>
            <a:r>
              <a:rPr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Detroit Native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★"/>
            </a:pPr>
            <a:r>
              <a:rPr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YouTube Channel: </a:t>
            </a:r>
            <a:r>
              <a:rPr lang="en" sz="1400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Definitely Not Dani</a:t>
            </a:r>
            <a:endParaRPr sz="14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★"/>
            </a:pPr>
            <a:r>
              <a:rPr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Aspiring Alkaline Vegan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9700" y="926838"/>
            <a:ext cx="5719501" cy="3289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615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Selina Asamoah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295575"/>
            <a:ext cx="32256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★"/>
            </a:pPr>
            <a:r>
              <a:rPr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Majors: International Studies, Minor Afroamerican and African Studies 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★"/>
            </a:pPr>
            <a:r>
              <a:rPr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Bronx Native 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★"/>
            </a:pPr>
            <a:r>
              <a:rPr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Member of Alpha Kappa Alpha Sorority, Inc. 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★"/>
            </a:pPr>
            <a:r>
              <a:rPr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African Students Association VP (2019-2020)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★"/>
            </a:pPr>
            <a:r>
              <a:rPr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 love to Travel 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505975" y="209750"/>
            <a:ext cx="20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4720350" y="526650"/>
            <a:ext cx="139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3980800" y="609950"/>
            <a:ext cx="472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9825" y="719150"/>
            <a:ext cx="3296143" cy="382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ADE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615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Lauren Henderson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295575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★"/>
            </a:pPr>
            <a:r>
              <a:rPr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Major: Psychology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★"/>
            </a:pPr>
            <a:r>
              <a:rPr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Minors: Sociology Health &amp; Medicine, Afroamerican and African Studies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★"/>
            </a:pPr>
            <a:r>
              <a:rPr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 can play 4 instruments; clarinet, bass clarinet, tuba, and cello and I played tuba in my high school marching band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505975" y="209750"/>
            <a:ext cx="20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4720350" y="526650"/>
            <a:ext cx="139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0400" y="686675"/>
            <a:ext cx="2933886" cy="3911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311925"/>
            <a:ext cx="2808000" cy="10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Benjamin Gerstein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389600"/>
            <a:ext cx="2808000" cy="35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Major: Public Policy 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Minor: Afro-American and African Studies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Campus Involvement: Fmr. CSG President (2019-2020)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Overly optimistic Chicago sports fan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550" y="637675"/>
            <a:ext cx="2946550" cy="38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78850" y="260150"/>
            <a:ext cx="37038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Chandra V Howard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284825" y="1094150"/>
            <a:ext cx="3609600" cy="37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Char char="★"/>
            </a:pPr>
            <a:r>
              <a:rPr lang="en" sz="13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</a:t>
            </a:r>
            <a:r>
              <a:rPr lang="en" sz="15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ajor: Afro-American &amp; African Studies</a:t>
            </a:r>
            <a:endParaRPr sz="1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Char char="★"/>
            </a:pPr>
            <a:r>
              <a:rPr lang="en" sz="15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Chicago (South side)</a:t>
            </a:r>
            <a:endParaRPr sz="1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Char char="★"/>
            </a:pPr>
            <a:r>
              <a:rPr lang="en" sz="15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Member of Zeta Phi Beta Sorority, Incorporated</a:t>
            </a:r>
            <a:endParaRPr sz="1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Char char="★"/>
            </a:pPr>
            <a:r>
              <a:rPr lang="en" sz="15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Mother of 2</a:t>
            </a:r>
            <a:endParaRPr sz="1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Char char="★"/>
            </a:pPr>
            <a:r>
              <a:rPr lang="en" sz="15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Came back after 20 years to complete degree</a:t>
            </a:r>
            <a:endParaRPr sz="1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9650" y="152400"/>
            <a:ext cx="2532745" cy="483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Keith D. Hazely II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146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Roboto"/>
              <a:buChar char="★"/>
            </a:pPr>
            <a:r>
              <a:rPr lang="en" sz="1462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Major:  Political Science</a:t>
            </a:r>
            <a:endParaRPr sz="1462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462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2418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63"/>
              <a:buChar char="★"/>
            </a:pPr>
            <a:r>
              <a:rPr lang="en" sz="1462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Minor: </a:t>
            </a:r>
            <a:r>
              <a:rPr lang="en" sz="1385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Afro-American and African Studies</a:t>
            </a:r>
            <a:endParaRPr sz="1385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385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654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85"/>
              <a:buFont typeface="Roboto"/>
              <a:buChar char="★"/>
            </a:pPr>
            <a:r>
              <a:rPr lang="en" sz="1385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Metro Detroit native and returning student</a:t>
            </a:r>
            <a:endParaRPr sz="1385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385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654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85"/>
              <a:buFont typeface="Roboto"/>
              <a:buChar char="★"/>
            </a:pPr>
            <a:r>
              <a:rPr lang="en" sz="1385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Avid golfer </a:t>
            </a:r>
            <a:endParaRPr sz="1385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285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285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100" y="827450"/>
            <a:ext cx="2512626" cy="405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Ross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088900"/>
            <a:ext cx="2808000" cy="32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4971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3406"/>
              <a:buFont typeface="Comfortaa"/>
              <a:buChar char="●"/>
            </a:pPr>
            <a:r>
              <a:rPr lang="en" sz="587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Major: Afro-American and African Studies</a:t>
            </a:r>
            <a:endParaRPr sz="587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4971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3406"/>
              <a:buFont typeface="Comfortaa"/>
              <a:buChar char="●"/>
            </a:pPr>
            <a:r>
              <a:rPr lang="en" sz="587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Born and raised in Southfield, Michigan</a:t>
            </a:r>
            <a:endParaRPr sz="587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1796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fortaa"/>
              <a:buChar char="●"/>
            </a:pPr>
            <a:r>
              <a:rPr lang="en" sz="587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Younger Brother of a UM Grad</a:t>
            </a:r>
            <a:endParaRPr sz="587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4971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3406"/>
              <a:buFont typeface="Comfortaa"/>
              <a:buChar char="●"/>
            </a:pPr>
            <a:r>
              <a:rPr lang="en" sz="587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Student-Athlete and Captain here at MIchigan</a:t>
            </a:r>
            <a:endParaRPr sz="587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6075" y="336400"/>
            <a:ext cx="4222800" cy="435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19225"/>
            <a:ext cx="2808000" cy="89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Brian Bradley </a:t>
            </a:r>
            <a:endParaRPr b="1"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674475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"/>
              <a:buChar char="❏"/>
            </a:pPr>
            <a:r>
              <a:rPr lang="en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Majors: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"/>
              <a:buChar char="❏"/>
            </a:pPr>
            <a:r>
              <a:rPr lang="en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Afro-American and African Studies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"/>
              <a:buChar char="❏"/>
            </a:pPr>
            <a:r>
              <a:rPr lang="en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Program in the Environment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"/>
              <a:buChar char="❏"/>
            </a:pPr>
            <a:r>
              <a:rPr lang="en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First Gen Student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"/>
              <a:buChar char="❏"/>
            </a:pPr>
            <a:r>
              <a:rPr lang="en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Attending Harvard Graduate School of Design Fall 2021 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unito"/>
              <a:buChar char="❏"/>
            </a:pPr>
            <a:r>
              <a:rPr lang="en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Master of A</a:t>
            </a:r>
            <a:r>
              <a:rPr lang="en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rchitecture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5750" y="555600"/>
            <a:ext cx="3875576" cy="412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