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5"/>
    <p:sldMasterId id="2147483703" r:id="rId6"/>
    <p:sldMasterId id="2147483704" r:id="rId7"/>
    <p:sldMasterId id="2147483705" r:id="rId8"/>
    <p:sldMasterId id="214748370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Lst>
  <p:sldSz cy="5143500" cx="9144000"/>
  <p:notesSz cx="6858000" cy="9144000"/>
  <p:embeddedFontLst>
    <p:embeddedFont>
      <p:font typeface="Ubuntu"/>
      <p:regular r:id="rId48"/>
      <p:bold r:id="rId49"/>
      <p:italic r:id="rId50"/>
      <p:boldItalic r:id="rId51"/>
    </p:embeddedFont>
    <p:embeddedFont>
      <p:font typeface="Ubuntu Light"/>
      <p:regular r:id="rId52"/>
      <p:bold r:id="rId53"/>
      <p:italic r:id="rId54"/>
      <p:boldItalic r:id="rId55"/>
    </p:embeddedFont>
    <p:embeddedFont>
      <p:font typeface="Oswald Regular"/>
      <p:regular r:id="rId56"/>
      <p:bold r:id="rId57"/>
    </p:embeddedFont>
    <p:embeddedFont>
      <p:font typeface="Roboto"/>
      <p:regular r:id="rId58"/>
      <p:bold r:id="rId59"/>
      <p:italic r:id="rId60"/>
      <p:boldItalic r:id="rId61"/>
    </p:embeddedFont>
    <p:embeddedFont>
      <p:font typeface="Playfair Display"/>
      <p:regular r:id="rId62"/>
      <p:bold r:id="rId63"/>
      <p:italic r:id="rId64"/>
      <p:boldItalic r:id="rId65"/>
    </p:embeddedFont>
    <p:embeddedFont>
      <p:font typeface="Lato"/>
      <p:regular r:id="rId66"/>
      <p:bold r:id="rId67"/>
      <p:italic r:id="rId68"/>
      <p:boldItalic r:id="rId69"/>
    </p:embeddedFont>
    <p:embeddedFont>
      <p:font typeface="Corbel"/>
      <p:regular r:id="rId70"/>
      <p:bold r:id="rId71"/>
      <p:italic r:id="rId72"/>
      <p:boldItalic r:id="rId73"/>
    </p:embeddedFont>
    <p:embeddedFont>
      <p:font typeface="Lato Light"/>
      <p:regular r:id="rId74"/>
      <p:bold r:id="rId75"/>
      <p:italic r:id="rId76"/>
      <p:boldItalic r:id="rId77"/>
    </p:embeddedFont>
    <p:embeddedFont>
      <p:font typeface="Lato Black"/>
      <p:bold r:id="rId78"/>
      <p:boldItalic r:id="rId79"/>
    </p:embeddedFont>
    <p:embeddedFont>
      <p:font typeface="Work Sans Regular"/>
      <p:regular r:id="rId80"/>
      <p:bold r:id="rId81"/>
      <p:italic r:id="rId82"/>
      <p:boldItalic r:id="rId83"/>
    </p:embeddedFont>
    <p:embeddedFont>
      <p:font typeface="Comfortaa"/>
      <p:regular r:id="rId84"/>
      <p:bold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49C3E3-16F6-479D-B860-D986B074E91D}">
  <a:tblStyle styleId="{2E49C3E3-16F6-479D-B860-D986B074E91D}"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84" Type="http://schemas.openxmlformats.org/officeDocument/2006/relationships/font" Target="fonts/Comfortaa-regular.fntdata"/><Relationship Id="rId83" Type="http://schemas.openxmlformats.org/officeDocument/2006/relationships/font" Target="fonts/WorkSansRegular-boldItalic.fntdata"/><Relationship Id="rId42" Type="http://schemas.openxmlformats.org/officeDocument/2006/relationships/slide" Target="slides/slide32.xml"/><Relationship Id="rId41" Type="http://schemas.openxmlformats.org/officeDocument/2006/relationships/slide" Target="slides/slide31.xml"/><Relationship Id="rId85" Type="http://schemas.openxmlformats.org/officeDocument/2006/relationships/font" Target="fonts/Comfortaa-bold.fntdata"/><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80" Type="http://schemas.openxmlformats.org/officeDocument/2006/relationships/font" Target="fonts/WorkSansRegular-regular.fntdata"/><Relationship Id="rId82" Type="http://schemas.openxmlformats.org/officeDocument/2006/relationships/font" Target="fonts/WorkSansRegular-italic.fntdata"/><Relationship Id="rId81" Type="http://schemas.openxmlformats.org/officeDocument/2006/relationships/font" Target="fonts/WorkSansRegular-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Ubuntu-regular.fntdata"/><Relationship Id="rId47" Type="http://schemas.openxmlformats.org/officeDocument/2006/relationships/slide" Target="slides/slide37.xml"/><Relationship Id="rId49" Type="http://schemas.openxmlformats.org/officeDocument/2006/relationships/font" Target="fonts/Ubuntu-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Corbel-boldItalic.fntdata"/><Relationship Id="rId72" Type="http://schemas.openxmlformats.org/officeDocument/2006/relationships/font" Target="fonts/Corbel-italic.fntdata"/><Relationship Id="rId31" Type="http://schemas.openxmlformats.org/officeDocument/2006/relationships/slide" Target="slides/slide21.xml"/><Relationship Id="rId75" Type="http://schemas.openxmlformats.org/officeDocument/2006/relationships/font" Target="fonts/LatoLight-bold.fntdata"/><Relationship Id="rId30" Type="http://schemas.openxmlformats.org/officeDocument/2006/relationships/slide" Target="slides/slide20.xml"/><Relationship Id="rId74" Type="http://schemas.openxmlformats.org/officeDocument/2006/relationships/font" Target="fonts/LatoLight-regular.fntdata"/><Relationship Id="rId33" Type="http://schemas.openxmlformats.org/officeDocument/2006/relationships/slide" Target="slides/slide23.xml"/><Relationship Id="rId77" Type="http://schemas.openxmlformats.org/officeDocument/2006/relationships/font" Target="fonts/LatoLight-boldItalic.fntdata"/><Relationship Id="rId32" Type="http://schemas.openxmlformats.org/officeDocument/2006/relationships/slide" Target="slides/slide22.xml"/><Relationship Id="rId76" Type="http://schemas.openxmlformats.org/officeDocument/2006/relationships/font" Target="fonts/LatoLight-italic.fntdata"/><Relationship Id="rId35" Type="http://schemas.openxmlformats.org/officeDocument/2006/relationships/slide" Target="slides/slide25.xml"/><Relationship Id="rId79" Type="http://schemas.openxmlformats.org/officeDocument/2006/relationships/font" Target="fonts/LatoBlack-boldItalic.fntdata"/><Relationship Id="rId34" Type="http://schemas.openxmlformats.org/officeDocument/2006/relationships/slide" Target="slides/slide24.xml"/><Relationship Id="rId78" Type="http://schemas.openxmlformats.org/officeDocument/2006/relationships/font" Target="fonts/LatoBlack-bold.fntdata"/><Relationship Id="rId71" Type="http://schemas.openxmlformats.org/officeDocument/2006/relationships/font" Target="fonts/Corbel-bold.fntdata"/><Relationship Id="rId70" Type="http://schemas.openxmlformats.org/officeDocument/2006/relationships/font" Target="fonts/Corbel-regular.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PlayfairDisplay-regular.fntdata"/><Relationship Id="rId61" Type="http://schemas.openxmlformats.org/officeDocument/2006/relationships/font" Target="fonts/Roboto-boldItalic.fntdata"/><Relationship Id="rId20" Type="http://schemas.openxmlformats.org/officeDocument/2006/relationships/slide" Target="slides/slide10.xml"/><Relationship Id="rId64" Type="http://schemas.openxmlformats.org/officeDocument/2006/relationships/font" Target="fonts/PlayfairDisplay-italic.fntdata"/><Relationship Id="rId63" Type="http://schemas.openxmlformats.org/officeDocument/2006/relationships/font" Target="fonts/PlayfairDisplay-bold.fntdata"/><Relationship Id="rId22" Type="http://schemas.openxmlformats.org/officeDocument/2006/relationships/slide" Target="slides/slide12.xml"/><Relationship Id="rId66" Type="http://schemas.openxmlformats.org/officeDocument/2006/relationships/font" Target="fonts/Lato-regular.fntdata"/><Relationship Id="rId21" Type="http://schemas.openxmlformats.org/officeDocument/2006/relationships/slide" Target="slides/slide11.xml"/><Relationship Id="rId65" Type="http://schemas.openxmlformats.org/officeDocument/2006/relationships/font" Target="fonts/PlayfairDisplay-boldItalic.fntdata"/><Relationship Id="rId24" Type="http://schemas.openxmlformats.org/officeDocument/2006/relationships/slide" Target="slides/slide14.xml"/><Relationship Id="rId68" Type="http://schemas.openxmlformats.org/officeDocument/2006/relationships/font" Target="fonts/Lato-italic.fntdata"/><Relationship Id="rId23" Type="http://schemas.openxmlformats.org/officeDocument/2006/relationships/slide" Target="slides/slide13.xml"/><Relationship Id="rId67" Type="http://schemas.openxmlformats.org/officeDocument/2006/relationships/font" Target="fonts/Lato-bold.fntdata"/><Relationship Id="rId60" Type="http://schemas.openxmlformats.org/officeDocument/2006/relationships/font" Target="fonts/Roboto-italic.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Lato-boldItalic.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Ubuntu-boldItalic.fntdata"/><Relationship Id="rId50" Type="http://schemas.openxmlformats.org/officeDocument/2006/relationships/font" Target="fonts/Ubuntu-italic.fntdata"/><Relationship Id="rId53" Type="http://schemas.openxmlformats.org/officeDocument/2006/relationships/font" Target="fonts/UbuntuLight-bold.fntdata"/><Relationship Id="rId52" Type="http://schemas.openxmlformats.org/officeDocument/2006/relationships/font" Target="fonts/UbuntuLight-regular.fntdata"/><Relationship Id="rId11" Type="http://schemas.openxmlformats.org/officeDocument/2006/relationships/slide" Target="slides/slide1.xml"/><Relationship Id="rId55" Type="http://schemas.openxmlformats.org/officeDocument/2006/relationships/font" Target="fonts/UbuntuLight-boldItalic.fntdata"/><Relationship Id="rId10" Type="http://schemas.openxmlformats.org/officeDocument/2006/relationships/notesMaster" Target="notesMasters/notesMaster1.xml"/><Relationship Id="rId54" Type="http://schemas.openxmlformats.org/officeDocument/2006/relationships/font" Target="fonts/UbuntuLight-italic.fntdata"/><Relationship Id="rId13" Type="http://schemas.openxmlformats.org/officeDocument/2006/relationships/slide" Target="slides/slide3.xml"/><Relationship Id="rId57" Type="http://schemas.openxmlformats.org/officeDocument/2006/relationships/font" Target="fonts/OswaldRegular-bold.fntdata"/><Relationship Id="rId12" Type="http://schemas.openxmlformats.org/officeDocument/2006/relationships/slide" Target="slides/slide2.xml"/><Relationship Id="rId56" Type="http://schemas.openxmlformats.org/officeDocument/2006/relationships/font" Target="fonts/OswaldRegular-regular.fntdata"/><Relationship Id="rId15" Type="http://schemas.openxmlformats.org/officeDocument/2006/relationships/slide" Target="slides/slide5.xml"/><Relationship Id="rId59" Type="http://schemas.openxmlformats.org/officeDocument/2006/relationships/font" Target="fonts/Roboto-bold.fntdata"/><Relationship Id="rId14" Type="http://schemas.openxmlformats.org/officeDocument/2006/relationships/slide" Target="slides/slide4.xml"/><Relationship Id="rId58" Type="http://schemas.openxmlformats.org/officeDocument/2006/relationships/font" Target="fonts/Roboto-regular.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d33194fc60_13_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4" name="Google Shape;1574;gd33194fc60_13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gd33194fc60_13_1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56" name="Google Shape;1656;gd33194fc60_13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d33194fc60_13_1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2" name="Google Shape;1672;gd33194fc60_13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d33194fc60_13_1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89" name="Google Shape;1689;gd33194fc60_13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d33194fc60_13_2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1" name="Google Shape;1711;gd33194fc60_13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gd43d309746_1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4" name="Google Shape;1724;gd43d309746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d33194fc60_13_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31" name="Google Shape;1731;gd33194fc60_13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d43d309746_1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d43d309746_1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gd33194fc60_13_13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50" name="Google Shape;1750;gd33194fc60_13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d43d309746_16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9" name="Google Shape;1759;gd43d309746_16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d33194fc60_4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8" name="Google Shape;1768;gd33194fc60_4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d43d309746_16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9" name="Google Shape;1579;gd43d309746_16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gd33194fc60_4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5" name="Google Shape;1775;gd33194fc60_4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d43d309746_16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1" name="Google Shape;1781;gd43d309746_16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gd36fdc827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8" name="Google Shape;1788;gd36fdc827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d36fdc8275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6" name="Google Shape;1796;gd36fdc8275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gd43d309746_16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5" name="Google Shape;1805;gd43d309746_16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d33194fc60_13_2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d33194fc60_13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gd43d309746_16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5" name="Google Shape;1825;gd43d309746_16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gd40fb1c42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2" name="Google Shape;1832;gd40fb1c42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gd43d309746_16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9" name="Google Shape;1839;gd43d309746_16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d428031b6d_2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6" name="Google Shape;1846;gd428031b6d_2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d428031b6d_15_4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gd428031b6d_15_40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9" name="Shape 1849"/>
        <p:cNvGrpSpPr/>
        <p:nvPr/>
      </p:nvGrpSpPr>
      <p:grpSpPr>
        <a:xfrm>
          <a:off x="0" y="0"/>
          <a:ext cx="0" cy="0"/>
          <a:chOff x="0" y="0"/>
          <a:chExt cx="0" cy="0"/>
        </a:xfrm>
      </p:grpSpPr>
      <p:sp>
        <p:nvSpPr>
          <p:cNvPr id="1850" name="Google Shape;1850;gd428031b6d_2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1" name="Google Shape;1851;gd428031b6d_2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d428031b6d_2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6" name="Google Shape;1856;gd428031b6d_2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d428031b6d_2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1" name="Google Shape;1861;gd428031b6d_2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d428031b6d_2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6" name="Google Shape;1866;gd428031b6d_2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gd428031b6d_2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1" name="Google Shape;1871;gd428031b6d_2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gd428031b6d_2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6" name="Google Shape;1876;gd428031b6d_2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d428031b6d_2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1" name="Google Shape;1881;gd428031b6d_2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gd428031b6d_2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6" name="Google Shape;1886;gd428031b6d_2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d33194fc60_13_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d33194fc60_13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d33194fc60_13_10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2" name="Google Shape;1602;gd33194fc60_13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d33194fc60_13_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d33194fc60_13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gd33194fc60_13_1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1" name="Google Shape;1621;gd33194fc60_13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d33194fc60_13_1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d33194fc60_13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d33194fc60_13_1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36" name="Google Shape;1636;gd33194fc60_13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4"/>
          <p:cNvSpPr txBox="1"/>
          <p:nvPr>
            <p:ph type="ctrTitle"/>
          </p:nvPr>
        </p:nvSpPr>
        <p:spPr>
          <a:xfrm>
            <a:off x="930600" y="939700"/>
            <a:ext cx="7282800" cy="3264000"/>
          </a:xfrm>
          <a:prstGeom prst="rect">
            <a:avLst/>
          </a:prstGeom>
        </p:spPr>
        <p:txBody>
          <a:bodyPr anchorCtr="0" anchor="ctr" bIns="0" lIns="0" spcFirstLastPara="1" rIns="0" wrap="square" tIns="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15"/>
          <p:cNvSpPr txBox="1"/>
          <p:nvPr>
            <p:ph type="ctrTitle"/>
          </p:nvPr>
        </p:nvSpPr>
        <p:spPr>
          <a:xfrm>
            <a:off x="930600" y="2056000"/>
            <a:ext cx="7282800" cy="584100"/>
          </a:xfrm>
          <a:prstGeom prst="rect">
            <a:avLst/>
          </a:prstGeom>
        </p:spPr>
        <p:txBody>
          <a:bodyPr anchorCtr="0" anchor="b" bIns="0" lIns="0" spcFirstLastPara="1" rIns="0" wrap="square" tIns="0">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61" name="Google Shape;61;p15"/>
          <p:cNvSpPr txBox="1"/>
          <p:nvPr>
            <p:ph idx="1" type="subTitle"/>
          </p:nvPr>
        </p:nvSpPr>
        <p:spPr>
          <a:xfrm>
            <a:off x="930600" y="2736802"/>
            <a:ext cx="7282800" cy="35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p16"/>
          <p:cNvSpPr txBox="1"/>
          <p:nvPr>
            <p:ph idx="1" type="body"/>
          </p:nvPr>
        </p:nvSpPr>
        <p:spPr>
          <a:xfrm>
            <a:off x="930600" y="939700"/>
            <a:ext cx="7282800" cy="3264000"/>
          </a:xfrm>
          <a:prstGeom prst="rect">
            <a:avLst/>
          </a:prstGeom>
        </p:spPr>
        <p:txBody>
          <a:bodyPr anchorCtr="0" anchor="ctr" bIns="0" lIns="0" spcFirstLastPara="1" rIns="0" wrap="square" tIns="0">
            <a:noAutofit/>
          </a:bodyPr>
          <a:lstStyle>
            <a:lvl1pPr indent="-431800" lvl="0" marL="457200" rtl="0">
              <a:spcBef>
                <a:spcPts val="600"/>
              </a:spcBef>
              <a:spcAft>
                <a:spcPts val="0"/>
              </a:spcAft>
              <a:buSzPts val="3200"/>
              <a:buChar char="▪"/>
              <a:defRPr sz="32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64" name="Google Shape;64;p16"/>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16"/>
          <p:cNvSpPr/>
          <p:nvPr/>
        </p:nvSpPr>
        <p:spPr>
          <a:xfrm>
            <a:off x="465300" y="465400"/>
            <a:ext cx="465300" cy="366562"/>
          </a:xfrm>
          <a:prstGeom prst="rect">
            <a:avLst/>
          </a:prstGeom>
        </p:spPr>
        <p:txBody>
          <a:bodyPr>
            <a:prstTxWarp prst="textPlain"/>
          </a:bodyPr>
          <a:lstStyle/>
          <a:p>
            <a:pPr lvl="0" algn="ctr"/>
            <a:r>
              <a:rPr b="1" i="0">
                <a:ln>
                  <a:noFill/>
                </a:ln>
                <a:solidFill>
                  <a:schemeClr val="lt1"/>
                </a:solidFill>
                <a:latin typeface="Arial"/>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7"/>
          <p:cNvSpPr txBox="1"/>
          <p:nvPr>
            <p:ph type="title"/>
          </p:nvPr>
        </p:nvSpPr>
        <p:spPr>
          <a:xfrm>
            <a:off x="930600" y="886017"/>
            <a:ext cx="7282800" cy="3642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8" name="Google Shape;68;p17"/>
          <p:cNvSpPr txBox="1"/>
          <p:nvPr>
            <p:ph idx="1" type="body"/>
          </p:nvPr>
        </p:nvSpPr>
        <p:spPr>
          <a:xfrm>
            <a:off x="930600" y="1415684"/>
            <a:ext cx="7282800" cy="27882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69" name="Google Shape;69;p17"/>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18"/>
          <p:cNvSpPr txBox="1"/>
          <p:nvPr>
            <p:ph type="title"/>
          </p:nvPr>
        </p:nvSpPr>
        <p:spPr>
          <a:xfrm>
            <a:off x="930600" y="886017"/>
            <a:ext cx="7282800" cy="3642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2" name="Google Shape;72;p18"/>
          <p:cNvSpPr txBox="1"/>
          <p:nvPr>
            <p:ph idx="1" type="body"/>
          </p:nvPr>
        </p:nvSpPr>
        <p:spPr>
          <a:xfrm>
            <a:off x="930575" y="1415675"/>
            <a:ext cx="3402600" cy="27882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73" name="Google Shape;73;p18"/>
          <p:cNvSpPr txBox="1"/>
          <p:nvPr>
            <p:ph idx="2" type="body"/>
          </p:nvPr>
        </p:nvSpPr>
        <p:spPr>
          <a:xfrm>
            <a:off x="4810650" y="1415675"/>
            <a:ext cx="3402600" cy="27882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74" name="Google Shape;74;p18"/>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19"/>
          <p:cNvSpPr txBox="1"/>
          <p:nvPr>
            <p:ph type="title"/>
          </p:nvPr>
        </p:nvSpPr>
        <p:spPr>
          <a:xfrm>
            <a:off x="930600" y="886017"/>
            <a:ext cx="7282800" cy="3642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7" name="Google Shape;77;p19"/>
          <p:cNvSpPr txBox="1"/>
          <p:nvPr>
            <p:ph idx="1" type="body"/>
          </p:nvPr>
        </p:nvSpPr>
        <p:spPr>
          <a:xfrm>
            <a:off x="914562" y="1415675"/>
            <a:ext cx="2268600" cy="27882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78" name="Google Shape;78;p19"/>
          <p:cNvSpPr txBox="1"/>
          <p:nvPr>
            <p:ph idx="2" type="body"/>
          </p:nvPr>
        </p:nvSpPr>
        <p:spPr>
          <a:xfrm>
            <a:off x="3421615" y="1415675"/>
            <a:ext cx="2268600" cy="27882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79" name="Google Shape;79;p19"/>
          <p:cNvSpPr txBox="1"/>
          <p:nvPr>
            <p:ph idx="3" type="body"/>
          </p:nvPr>
        </p:nvSpPr>
        <p:spPr>
          <a:xfrm>
            <a:off x="5928668" y="1415675"/>
            <a:ext cx="2268600" cy="27882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80" name="Google Shape;80;p19"/>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20"/>
          <p:cNvSpPr txBox="1"/>
          <p:nvPr>
            <p:ph type="title"/>
          </p:nvPr>
        </p:nvSpPr>
        <p:spPr>
          <a:xfrm>
            <a:off x="930600" y="886017"/>
            <a:ext cx="7282800" cy="3642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3" name="Google Shape;83;p20"/>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1"/>
          <p:cNvSpPr txBox="1"/>
          <p:nvPr>
            <p:ph idx="1" type="body"/>
          </p:nvPr>
        </p:nvSpPr>
        <p:spPr>
          <a:xfrm>
            <a:off x="930600" y="3935550"/>
            <a:ext cx="7282800" cy="268200"/>
          </a:xfrm>
          <a:prstGeom prst="rect">
            <a:avLst/>
          </a:prstGeom>
        </p:spPr>
        <p:txBody>
          <a:bodyPr anchorCtr="0" anchor="t" bIns="0" lIns="0" spcFirstLastPara="1" rIns="0" wrap="square" tIns="0">
            <a:noAutofit/>
          </a:bodyPr>
          <a:lstStyle>
            <a:lvl1pPr indent="-228600" lvl="0" marL="457200" rtl="0">
              <a:spcBef>
                <a:spcPts val="360"/>
              </a:spcBef>
              <a:spcAft>
                <a:spcPts val="0"/>
              </a:spcAft>
              <a:buSzPts val="1800"/>
              <a:buNone/>
              <a:defRPr sz="1800"/>
            </a:lvl1pPr>
          </a:lstStyle>
          <a:p/>
        </p:txBody>
      </p:sp>
      <p:sp>
        <p:nvSpPr>
          <p:cNvPr id="86" name="Google Shape;86;p21"/>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2"/>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BLANK_1">
    <p:bg>
      <p:bgPr>
        <a:solidFill>
          <a:schemeClr val="dk1"/>
        </a:solidFill>
      </p:bgPr>
    </p:bg>
    <p:spTree>
      <p:nvGrpSpPr>
        <p:cNvPr id="89" name="Shape 89"/>
        <p:cNvGrpSpPr/>
        <p:nvPr/>
      </p:nvGrpSpPr>
      <p:grpSpPr>
        <a:xfrm>
          <a:off x="0" y="0"/>
          <a:ext cx="0" cy="0"/>
          <a:chOff x="0" y="0"/>
          <a:chExt cx="0" cy="0"/>
        </a:xfrm>
      </p:grpSpPr>
      <p:sp>
        <p:nvSpPr>
          <p:cNvPr id="90" name="Google Shape;90;p23"/>
          <p:cNvSpPr/>
          <p:nvPr/>
        </p:nvSpPr>
        <p:spPr>
          <a:xfrm>
            <a:off x="0" y="0"/>
            <a:ext cx="9144000" cy="5143500"/>
          </a:xfrm>
          <a:prstGeom prst="rect">
            <a:avLst/>
          </a:prstGeom>
          <a:gradFill>
            <a:gsLst>
              <a:gs pos="0">
                <a:schemeClr val="accent3"/>
              </a:gs>
              <a:gs pos="6000">
                <a:schemeClr val="accent2"/>
              </a:gs>
              <a:gs pos="12000">
                <a:schemeClr val="accent1"/>
              </a:gs>
              <a:gs pos="28000">
                <a:srgbClr val="E9204E">
                  <a:alpha val="0"/>
                </a:srgbClr>
              </a:gs>
              <a:gs pos="71000">
                <a:srgbClr val="412D8C">
                  <a:alpha val="0"/>
                </a:srgbClr>
              </a:gs>
              <a:gs pos="88000">
                <a:schemeClr val="accent6"/>
              </a:gs>
              <a:gs pos="94000">
                <a:schemeClr val="accent5"/>
              </a:gs>
              <a:gs pos="100000">
                <a:schemeClr val="accent4"/>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3"/>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25"/>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5"/>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 name="Google Shape;99;p25"/>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00" name="Google Shape;100;p25"/>
          <p:cNvSpPr txBox="1"/>
          <p:nvPr>
            <p:ph type="ctrTitle"/>
          </p:nvPr>
        </p:nvSpPr>
        <p:spPr>
          <a:xfrm>
            <a:off x="630600" y="136800"/>
            <a:ext cx="7893000" cy="1853700"/>
          </a:xfrm>
          <a:prstGeom prst="rect">
            <a:avLst/>
          </a:prstGeom>
        </p:spPr>
        <p:txBody>
          <a:bodyPr anchorCtr="0" anchor="b" bIns="91425" lIns="91425" spcFirstLastPara="1" rIns="91425" wrap="square" tIns="91425">
            <a:noAutofit/>
          </a:bodyPr>
          <a:lstStyle>
            <a:lvl1pPr lvl="0" rtl="0">
              <a:spcBef>
                <a:spcPts val="1000"/>
              </a:spcBef>
              <a:spcAft>
                <a:spcPts val="0"/>
              </a:spcAft>
              <a:buSzPts val="4800"/>
              <a:buNone/>
              <a:defRPr sz="4800"/>
            </a:lvl1pPr>
            <a:lvl2pPr lvl="1" rtl="0">
              <a:spcBef>
                <a:spcPts val="1000"/>
              </a:spcBef>
              <a:spcAft>
                <a:spcPts val="0"/>
              </a:spcAft>
              <a:buSzPts val="4800"/>
              <a:buNone/>
              <a:defRPr sz="4800"/>
            </a:lvl2pPr>
            <a:lvl3pPr lvl="2" rtl="0">
              <a:spcBef>
                <a:spcPts val="1000"/>
              </a:spcBef>
              <a:spcAft>
                <a:spcPts val="0"/>
              </a:spcAft>
              <a:buSzPts val="4800"/>
              <a:buNone/>
              <a:defRPr sz="4800"/>
            </a:lvl3pPr>
            <a:lvl4pPr lvl="3" rtl="0">
              <a:spcBef>
                <a:spcPts val="1000"/>
              </a:spcBef>
              <a:spcAft>
                <a:spcPts val="0"/>
              </a:spcAft>
              <a:buSzPts val="4800"/>
              <a:buNone/>
              <a:defRPr sz="4800"/>
            </a:lvl4pPr>
            <a:lvl5pPr lvl="4" rtl="0">
              <a:spcBef>
                <a:spcPts val="1000"/>
              </a:spcBef>
              <a:spcAft>
                <a:spcPts val="0"/>
              </a:spcAft>
              <a:buSzPts val="4800"/>
              <a:buNone/>
              <a:defRPr sz="4800"/>
            </a:lvl5pPr>
            <a:lvl6pPr lvl="5" rtl="0">
              <a:spcBef>
                <a:spcPts val="1000"/>
              </a:spcBef>
              <a:spcAft>
                <a:spcPts val="0"/>
              </a:spcAft>
              <a:buSzPts val="4800"/>
              <a:buNone/>
              <a:defRPr sz="4800"/>
            </a:lvl6pPr>
            <a:lvl7pPr lvl="6" rtl="0">
              <a:spcBef>
                <a:spcPts val="1000"/>
              </a:spcBef>
              <a:spcAft>
                <a:spcPts val="0"/>
              </a:spcAft>
              <a:buSzPts val="4800"/>
              <a:buNone/>
              <a:defRPr sz="4800"/>
            </a:lvl7pPr>
            <a:lvl8pPr lvl="7" rtl="0">
              <a:spcBef>
                <a:spcPts val="1000"/>
              </a:spcBef>
              <a:spcAft>
                <a:spcPts val="0"/>
              </a:spcAft>
              <a:buSzPts val="4800"/>
              <a:buNone/>
              <a:defRPr sz="4800"/>
            </a:lvl8pPr>
            <a:lvl9pPr lvl="8" rtl="0">
              <a:spcBef>
                <a:spcPts val="1000"/>
              </a:spcBef>
              <a:spcAft>
                <a:spcPts val="0"/>
              </a:spcAft>
              <a:buSzPts val="4800"/>
              <a:buNone/>
              <a:defRPr sz="4800"/>
            </a:lvl9pPr>
          </a:lstStyle>
          <a:p/>
        </p:txBody>
      </p:sp>
      <p:sp>
        <p:nvSpPr>
          <p:cNvPr id="101" name="Google Shape;101;p25"/>
          <p:cNvSpPr txBox="1"/>
          <p:nvPr>
            <p:ph idx="1" type="subTitle"/>
          </p:nvPr>
        </p:nvSpPr>
        <p:spPr>
          <a:xfrm>
            <a:off x="630600" y="3228375"/>
            <a:ext cx="7893000" cy="1274100"/>
          </a:xfrm>
          <a:prstGeom prst="rect">
            <a:avLst/>
          </a:prstGeom>
        </p:spPr>
        <p:txBody>
          <a:bodyPr anchorCtr="0" anchor="b" bIns="91425" lIns="91425" spcFirstLastPara="1" rIns="91425" wrap="square" tIns="91425">
            <a:noAutofit/>
          </a:bodyPr>
          <a:lstStyle>
            <a:lvl1pPr lvl="0" rtl="0">
              <a:lnSpc>
                <a:spcPct val="100000"/>
              </a:lnSpc>
              <a:spcBef>
                <a:spcPts val="1000"/>
              </a:spcBef>
              <a:spcAft>
                <a:spcPts val="0"/>
              </a:spcAft>
              <a:buClr>
                <a:schemeClr val="accent6"/>
              </a:buClr>
              <a:buSzPts val="2400"/>
              <a:buNone/>
              <a:defRPr sz="2400">
                <a:solidFill>
                  <a:schemeClr val="accent6"/>
                </a:solidFill>
              </a:defRPr>
            </a:lvl1pPr>
            <a:lvl2pPr lvl="1" rtl="0">
              <a:lnSpc>
                <a:spcPct val="100000"/>
              </a:lnSpc>
              <a:spcBef>
                <a:spcPts val="1000"/>
              </a:spcBef>
              <a:spcAft>
                <a:spcPts val="0"/>
              </a:spcAft>
              <a:buClr>
                <a:schemeClr val="accent6"/>
              </a:buClr>
              <a:buSzPts val="2400"/>
              <a:buNone/>
              <a:defRPr sz="2400">
                <a:solidFill>
                  <a:schemeClr val="accent6"/>
                </a:solidFill>
              </a:defRPr>
            </a:lvl2pPr>
            <a:lvl3pPr lvl="2" rtl="0">
              <a:lnSpc>
                <a:spcPct val="100000"/>
              </a:lnSpc>
              <a:spcBef>
                <a:spcPts val="1000"/>
              </a:spcBef>
              <a:spcAft>
                <a:spcPts val="0"/>
              </a:spcAft>
              <a:buClr>
                <a:schemeClr val="accent6"/>
              </a:buClr>
              <a:buSzPts val="2400"/>
              <a:buNone/>
              <a:defRPr sz="2400">
                <a:solidFill>
                  <a:schemeClr val="accent6"/>
                </a:solidFill>
              </a:defRPr>
            </a:lvl3pPr>
            <a:lvl4pPr lvl="3" rtl="0">
              <a:lnSpc>
                <a:spcPct val="100000"/>
              </a:lnSpc>
              <a:spcBef>
                <a:spcPts val="1000"/>
              </a:spcBef>
              <a:spcAft>
                <a:spcPts val="0"/>
              </a:spcAft>
              <a:buClr>
                <a:schemeClr val="accent6"/>
              </a:buClr>
              <a:buSzPts val="2400"/>
              <a:buNone/>
              <a:defRPr sz="2400">
                <a:solidFill>
                  <a:schemeClr val="accent6"/>
                </a:solidFill>
              </a:defRPr>
            </a:lvl4pPr>
            <a:lvl5pPr lvl="4" rtl="0">
              <a:lnSpc>
                <a:spcPct val="100000"/>
              </a:lnSpc>
              <a:spcBef>
                <a:spcPts val="1000"/>
              </a:spcBef>
              <a:spcAft>
                <a:spcPts val="0"/>
              </a:spcAft>
              <a:buClr>
                <a:schemeClr val="accent6"/>
              </a:buClr>
              <a:buSzPts val="2400"/>
              <a:buNone/>
              <a:defRPr sz="2400">
                <a:solidFill>
                  <a:schemeClr val="accent6"/>
                </a:solidFill>
              </a:defRPr>
            </a:lvl5pPr>
            <a:lvl6pPr lvl="5" rtl="0">
              <a:lnSpc>
                <a:spcPct val="100000"/>
              </a:lnSpc>
              <a:spcBef>
                <a:spcPts val="1000"/>
              </a:spcBef>
              <a:spcAft>
                <a:spcPts val="0"/>
              </a:spcAft>
              <a:buClr>
                <a:schemeClr val="accent6"/>
              </a:buClr>
              <a:buSzPts val="2400"/>
              <a:buNone/>
              <a:defRPr sz="2400">
                <a:solidFill>
                  <a:schemeClr val="accent6"/>
                </a:solidFill>
              </a:defRPr>
            </a:lvl6pPr>
            <a:lvl7pPr lvl="6" rtl="0">
              <a:lnSpc>
                <a:spcPct val="100000"/>
              </a:lnSpc>
              <a:spcBef>
                <a:spcPts val="1000"/>
              </a:spcBef>
              <a:spcAft>
                <a:spcPts val="0"/>
              </a:spcAft>
              <a:buClr>
                <a:schemeClr val="accent6"/>
              </a:buClr>
              <a:buSzPts val="2400"/>
              <a:buNone/>
              <a:defRPr sz="2400">
                <a:solidFill>
                  <a:schemeClr val="accent6"/>
                </a:solidFill>
              </a:defRPr>
            </a:lvl7pPr>
            <a:lvl8pPr lvl="7" rtl="0">
              <a:lnSpc>
                <a:spcPct val="100000"/>
              </a:lnSpc>
              <a:spcBef>
                <a:spcPts val="1000"/>
              </a:spcBef>
              <a:spcAft>
                <a:spcPts val="0"/>
              </a:spcAft>
              <a:buClr>
                <a:schemeClr val="accent6"/>
              </a:buClr>
              <a:buSzPts val="2400"/>
              <a:buNone/>
              <a:defRPr sz="2400">
                <a:solidFill>
                  <a:schemeClr val="accent6"/>
                </a:solidFill>
              </a:defRPr>
            </a:lvl8pPr>
            <a:lvl9pPr lvl="8" rtl="0">
              <a:lnSpc>
                <a:spcPct val="100000"/>
              </a:lnSpc>
              <a:spcBef>
                <a:spcPts val="1000"/>
              </a:spcBef>
              <a:spcAft>
                <a:spcPts val="0"/>
              </a:spcAft>
              <a:buClr>
                <a:schemeClr val="accent6"/>
              </a:buClr>
              <a:buSzPts val="2400"/>
              <a:buNone/>
              <a:defRPr sz="2400">
                <a:solidFill>
                  <a:schemeClr val="accent6"/>
                </a:solidFill>
              </a:defRPr>
            </a:lvl9pPr>
          </a:lstStyle>
          <a:p/>
        </p:txBody>
      </p:sp>
      <p:sp>
        <p:nvSpPr>
          <p:cNvPr id="102" name="Google Shape;10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6"/>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6"/>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6"/>
          <p:cNvSpPr txBox="1"/>
          <p:nvPr>
            <p:ph type="title"/>
          </p:nvPr>
        </p:nvSpPr>
        <p:spPr>
          <a:xfrm>
            <a:off x="509550" y="1921350"/>
            <a:ext cx="8124900" cy="130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7" name="Google Shape;107;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8" name="Shape 108"/>
        <p:cNvGrpSpPr/>
        <p:nvPr/>
      </p:nvGrpSpPr>
      <p:grpSpPr>
        <a:xfrm>
          <a:off x="0" y="0"/>
          <a:ext cx="0" cy="0"/>
          <a:chOff x="0" y="0"/>
          <a:chExt cx="0" cy="0"/>
        </a:xfrm>
      </p:grpSpPr>
      <p:sp>
        <p:nvSpPr>
          <p:cNvPr id="109" name="Google Shape;109;p27"/>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 name="Google Shape;110;p27"/>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111" name="Google Shape;111;p27"/>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12" name="Google Shape;112;p27"/>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3" name="Google Shape;11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4" name="Shape 114"/>
        <p:cNvGrpSpPr/>
        <p:nvPr/>
      </p:nvGrpSpPr>
      <p:grpSpPr>
        <a:xfrm>
          <a:off x="0" y="0"/>
          <a:ext cx="0" cy="0"/>
          <a:chOff x="0" y="0"/>
          <a:chExt cx="0" cy="0"/>
        </a:xfrm>
      </p:grpSpPr>
      <p:cxnSp>
        <p:nvCxnSpPr>
          <p:cNvPr id="115" name="Google Shape;115;p28"/>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116" name="Google Shape;116;p28"/>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17" name="Google Shape;117;p28"/>
          <p:cNvSpPr txBox="1"/>
          <p:nvPr>
            <p:ph idx="1" type="body"/>
          </p:nvPr>
        </p:nvSpPr>
        <p:spPr>
          <a:xfrm>
            <a:off x="311700" y="1417950"/>
            <a:ext cx="3999900" cy="3150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8" name="Google Shape;118;p28"/>
          <p:cNvSpPr txBox="1"/>
          <p:nvPr>
            <p:ph idx="2" type="body"/>
          </p:nvPr>
        </p:nvSpPr>
        <p:spPr>
          <a:xfrm>
            <a:off x="4832400" y="1417950"/>
            <a:ext cx="3999900" cy="3150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9" name="Google Shape;11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29"/>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22" name="Google Shape;12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3" name="Shape 123"/>
        <p:cNvGrpSpPr/>
        <p:nvPr/>
      </p:nvGrpSpPr>
      <p:grpSpPr>
        <a:xfrm>
          <a:off x="0" y="0"/>
          <a:ext cx="0" cy="0"/>
          <a:chOff x="0" y="0"/>
          <a:chExt cx="0" cy="0"/>
        </a:xfrm>
      </p:grpSpPr>
      <p:cxnSp>
        <p:nvCxnSpPr>
          <p:cNvPr id="124" name="Google Shape;124;p30"/>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125" name="Google Shape;125;p3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6" name="Google Shape;126;p30"/>
          <p:cNvSpPr txBox="1"/>
          <p:nvPr>
            <p:ph idx="1" type="body"/>
          </p:nvPr>
        </p:nvSpPr>
        <p:spPr>
          <a:xfrm>
            <a:off x="311700" y="1640350"/>
            <a:ext cx="2808000" cy="29289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7" name="Google Shape;12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8" name="Shape 128"/>
        <p:cNvGrpSpPr/>
        <p:nvPr/>
      </p:nvGrpSpPr>
      <p:grpSpPr>
        <a:xfrm>
          <a:off x="0" y="0"/>
          <a:ext cx="0" cy="0"/>
          <a:chOff x="0" y="0"/>
          <a:chExt cx="0" cy="0"/>
        </a:xfrm>
      </p:grpSpPr>
      <p:sp>
        <p:nvSpPr>
          <p:cNvPr id="129" name="Google Shape;129;p3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1"/>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32" name="Google Shape;13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3" name="Shape 133"/>
        <p:cNvGrpSpPr/>
        <p:nvPr/>
      </p:nvGrpSpPr>
      <p:grpSpPr>
        <a:xfrm>
          <a:off x="0" y="0"/>
          <a:ext cx="0" cy="0"/>
          <a:chOff x="0" y="0"/>
          <a:chExt cx="0" cy="0"/>
        </a:xfrm>
      </p:grpSpPr>
      <p:sp>
        <p:nvSpPr>
          <p:cNvPr id="134" name="Google Shape;134;p32"/>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5" name="Google Shape;135;p3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36" name="Google Shape;136;p32"/>
          <p:cNvSpPr txBox="1"/>
          <p:nvPr>
            <p:ph type="title"/>
          </p:nvPr>
        </p:nvSpPr>
        <p:spPr>
          <a:xfrm>
            <a:off x="265500" y="1084625"/>
            <a:ext cx="4045200" cy="1707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37" name="Google Shape;137;p32"/>
          <p:cNvSpPr txBox="1"/>
          <p:nvPr>
            <p:ph idx="1" type="subTitle"/>
          </p:nvPr>
        </p:nvSpPr>
        <p:spPr>
          <a:xfrm>
            <a:off x="265500" y="2845200"/>
            <a:ext cx="4045200" cy="142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6"/>
              </a:buClr>
              <a:buSzPts val="2100"/>
              <a:buNone/>
              <a:defRPr sz="2100">
                <a:solidFill>
                  <a:schemeClr val="accent6"/>
                </a:solidFill>
              </a:defRPr>
            </a:lvl1pPr>
            <a:lvl2pPr lvl="1" rtl="0" algn="ctr">
              <a:lnSpc>
                <a:spcPct val="100000"/>
              </a:lnSpc>
              <a:spcBef>
                <a:spcPts val="0"/>
              </a:spcBef>
              <a:spcAft>
                <a:spcPts val="0"/>
              </a:spcAft>
              <a:buClr>
                <a:schemeClr val="accent6"/>
              </a:buClr>
              <a:buSzPts val="2100"/>
              <a:buNone/>
              <a:defRPr sz="2100">
                <a:solidFill>
                  <a:schemeClr val="accent6"/>
                </a:solidFill>
              </a:defRPr>
            </a:lvl2pPr>
            <a:lvl3pPr lvl="2" rtl="0" algn="ctr">
              <a:lnSpc>
                <a:spcPct val="100000"/>
              </a:lnSpc>
              <a:spcBef>
                <a:spcPts val="0"/>
              </a:spcBef>
              <a:spcAft>
                <a:spcPts val="0"/>
              </a:spcAft>
              <a:buClr>
                <a:schemeClr val="accent6"/>
              </a:buClr>
              <a:buSzPts val="2100"/>
              <a:buNone/>
              <a:defRPr sz="2100">
                <a:solidFill>
                  <a:schemeClr val="accent6"/>
                </a:solidFill>
              </a:defRPr>
            </a:lvl3pPr>
            <a:lvl4pPr lvl="3" rtl="0" algn="ctr">
              <a:lnSpc>
                <a:spcPct val="100000"/>
              </a:lnSpc>
              <a:spcBef>
                <a:spcPts val="0"/>
              </a:spcBef>
              <a:spcAft>
                <a:spcPts val="0"/>
              </a:spcAft>
              <a:buClr>
                <a:schemeClr val="accent6"/>
              </a:buClr>
              <a:buSzPts val="2100"/>
              <a:buNone/>
              <a:defRPr sz="2100">
                <a:solidFill>
                  <a:schemeClr val="accent6"/>
                </a:solidFill>
              </a:defRPr>
            </a:lvl4pPr>
            <a:lvl5pPr lvl="4" rtl="0" algn="ctr">
              <a:lnSpc>
                <a:spcPct val="100000"/>
              </a:lnSpc>
              <a:spcBef>
                <a:spcPts val="0"/>
              </a:spcBef>
              <a:spcAft>
                <a:spcPts val="0"/>
              </a:spcAft>
              <a:buClr>
                <a:schemeClr val="accent6"/>
              </a:buClr>
              <a:buSzPts val="2100"/>
              <a:buNone/>
              <a:defRPr sz="2100">
                <a:solidFill>
                  <a:schemeClr val="accent6"/>
                </a:solidFill>
              </a:defRPr>
            </a:lvl5pPr>
            <a:lvl6pPr lvl="5" rtl="0" algn="ctr">
              <a:lnSpc>
                <a:spcPct val="100000"/>
              </a:lnSpc>
              <a:spcBef>
                <a:spcPts val="0"/>
              </a:spcBef>
              <a:spcAft>
                <a:spcPts val="0"/>
              </a:spcAft>
              <a:buClr>
                <a:schemeClr val="accent6"/>
              </a:buClr>
              <a:buSzPts val="2100"/>
              <a:buNone/>
              <a:defRPr sz="2100">
                <a:solidFill>
                  <a:schemeClr val="accent6"/>
                </a:solidFill>
              </a:defRPr>
            </a:lvl6pPr>
            <a:lvl7pPr lvl="6" rtl="0" algn="ctr">
              <a:lnSpc>
                <a:spcPct val="100000"/>
              </a:lnSpc>
              <a:spcBef>
                <a:spcPts val="0"/>
              </a:spcBef>
              <a:spcAft>
                <a:spcPts val="0"/>
              </a:spcAft>
              <a:buClr>
                <a:schemeClr val="accent6"/>
              </a:buClr>
              <a:buSzPts val="2100"/>
              <a:buNone/>
              <a:defRPr sz="2100">
                <a:solidFill>
                  <a:schemeClr val="accent6"/>
                </a:solidFill>
              </a:defRPr>
            </a:lvl7pPr>
            <a:lvl8pPr lvl="7" rtl="0" algn="ctr">
              <a:lnSpc>
                <a:spcPct val="100000"/>
              </a:lnSpc>
              <a:spcBef>
                <a:spcPts val="0"/>
              </a:spcBef>
              <a:spcAft>
                <a:spcPts val="0"/>
              </a:spcAft>
              <a:buClr>
                <a:schemeClr val="accent6"/>
              </a:buClr>
              <a:buSzPts val="2100"/>
              <a:buNone/>
              <a:defRPr sz="2100">
                <a:solidFill>
                  <a:schemeClr val="accent6"/>
                </a:solidFill>
              </a:defRPr>
            </a:lvl8pPr>
            <a:lvl9pPr lvl="8" rtl="0"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138" name="Google Shape;138;p3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accent1"/>
              </a:buClr>
              <a:buSzPts val="1800"/>
              <a:buChar char="●"/>
              <a:defRPr>
                <a:solidFill>
                  <a:schemeClr val="accent1"/>
                </a:solidFill>
              </a:defRPr>
            </a:lvl1pPr>
            <a:lvl2pPr indent="-317500" lvl="1" marL="914400" rtl="0">
              <a:spcBef>
                <a:spcPts val="1600"/>
              </a:spcBef>
              <a:spcAft>
                <a:spcPts val="0"/>
              </a:spcAft>
              <a:buClr>
                <a:schemeClr val="accent1"/>
              </a:buClr>
              <a:buSzPts val="1400"/>
              <a:buChar char="○"/>
              <a:defRPr>
                <a:solidFill>
                  <a:schemeClr val="accent1"/>
                </a:solidFill>
              </a:defRPr>
            </a:lvl2pPr>
            <a:lvl3pPr indent="-317500" lvl="2" marL="1371600" rtl="0">
              <a:spcBef>
                <a:spcPts val="1600"/>
              </a:spcBef>
              <a:spcAft>
                <a:spcPts val="0"/>
              </a:spcAft>
              <a:buClr>
                <a:schemeClr val="accent1"/>
              </a:buClr>
              <a:buSzPts val="1400"/>
              <a:buChar char="■"/>
              <a:defRPr>
                <a:solidFill>
                  <a:schemeClr val="accent1"/>
                </a:solidFill>
              </a:defRPr>
            </a:lvl3pPr>
            <a:lvl4pPr indent="-317500" lvl="3" marL="1828800" rtl="0">
              <a:spcBef>
                <a:spcPts val="1600"/>
              </a:spcBef>
              <a:spcAft>
                <a:spcPts val="0"/>
              </a:spcAft>
              <a:buClr>
                <a:schemeClr val="accent1"/>
              </a:buClr>
              <a:buSzPts val="1400"/>
              <a:buChar char="●"/>
              <a:defRPr>
                <a:solidFill>
                  <a:schemeClr val="accent1"/>
                </a:solidFill>
              </a:defRPr>
            </a:lvl4pPr>
            <a:lvl5pPr indent="-317500" lvl="4" marL="2286000" rtl="0">
              <a:spcBef>
                <a:spcPts val="1600"/>
              </a:spcBef>
              <a:spcAft>
                <a:spcPts val="0"/>
              </a:spcAft>
              <a:buClr>
                <a:schemeClr val="accent1"/>
              </a:buClr>
              <a:buSzPts val="1400"/>
              <a:buChar char="○"/>
              <a:defRPr>
                <a:solidFill>
                  <a:schemeClr val="accent1"/>
                </a:solidFill>
              </a:defRPr>
            </a:lvl5pPr>
            <a:lvl6pPr indent="-317500" lvl="5" marL="2743200" rtl="0">
              <a:spcBef>
                <a:spcPts val="1600"/>
              </a:spcBef>
              <a:spcAft>
                <a:spcPts val="0"/>
              </a:spcAft>
              <a:buClr>
                <a:schemeClr val="accent1"/>
              </a:buClr>
              <a:buSzPts val="1400"/>
              <a:buChar char="■"/>
              <a:defRPr>
                <a:solidFill>
                  <a:schemeClr val="accent1"/>
                </a:solidFill>
              </a:defRPr>
            </a:lvl6pPr>
            <a:lvl7pPr indent="-317500" lvl="6" marL="3200400" rtl="0">
              <a:spcBef>
                <a:spcPts val="1600"/>
              </a:spcBef>
              <a:spcAft>
                <a:spcPts val="0"/>
              </a:spcAft>
              <a:buClr>
                <a:schemeClr val="accent1"/>
              </a:buClr>
              <a:buSzPts val="1400"/>
              <a:buChar char="●"/>
              <a:defRPr>
                <a:solidFill>
                  <a:schemeClr val="accent1"/>
                </a:solidFill>
              </a:defRPr>
            </a:lvl7pPr>
            <a:lvl8pPr indent="-317500" lvl="7" marL="3657600" rtl="0">
              <a:spcBef>
                <a:spcPts val="1600"/>
              </a:spcBef>
              <a:spcAft>
                <a:spcPts val="0"/>
              </a:spcAft>
              <a:buClr>
                <a:schemeClr val="accent1"/>
              </a:buClr>
              <a:buSzPts val="1400"/>
              <a:buChar char="○"/>
              <a:defRPr>
                <a:solidFill>
                  <a:schemeClr val="accent1"/>
                </a:solidFill>
              </a:defRPr>
            </a:lvl8pPr>
            <a:lvl9pPr indent="-317500" lvl="8" marL="4114800" rtl="0">
              <a:spcBef>
                <a:spcPts val="1600"/>
              </a:spcBef>
              <a:spcAft>
                <a:spcPts val="1600"/>
              </a:spcAft>
              <a:buClr>
                <a:schemeClr val="accent1"/>
              </a:buClr>
              <a:buSzPts val="1400"/>
              <a:buChar char="■"/>
              <a:defRPr>
                <a:solidFill>
                  <a:schemeClr val="accent1"/>
                </a:solidFill>
              </a:defRPr>
            </a:lvl9pPr>
          </a:lstStyle>
          <a:p/>
        </p:txBody>
      </p:sp>
      <p:sp>
        <p:nvSpPr>
          <p:cNvPr id="139" name="Google Shape;139;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0" name="Shape 140"/>
        <p:cNvGrpSpPr/>
        <p:nvPr/>
      </p:nvGrpSpPr>
      <p:grpSpPr>
        <a:xfrm>
          <a:off x="0" y="0"/>
          <a:ext cx="0" cy="0"/>
          <a:chOff x="0" y="0"/>
          <a:chExt cx="0" cy="0"/>
        </a:xfrm>
      </p:grpSpPr>
      <p:sp>
        <p:nvSpPr>
          <p:cNvPr id="141" name="Google Shape;141;p33"/>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42" name="Google Shape;142;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3" name="Shape 143"/>
        <p:cNvGrpSpPr/>
        <p:nvPr/>
      </p:nvGrpSpPr>
      <p:grpSpPr>
        <a:xfrm>
          <a:off x="0" y="0"/>
          <a:ext cx="0" cy="0"/>
          <a:chOff x="0" y="0"/>
          <a:chExt cx="0" cy="0"/>
        </a:xfrm>
      </p:grpSpPr>
      <p:sp>
        <p:nvSpPr>
          <p:cNvPr id="144" name="Google Shape;144;p34"/>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4"/>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4"/>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10800"/>
              <a:buNone/>
              <a:defRPr sz="10800">
                <a:solidFill>
                  <a:schemeClr val="accent6"/>
                </a:solidFill>
              </a:defRPr>
            </a:lvl1pPr>
            <a:lvl2pPr lvl="1" rtl="0" algn="ctr">
              <a:spcBef>
                <a:spcPts val="0"/>
              </a:spcBef>
              <a:spcAft>
                <a:spcPts val="0"/>
              </a:spcAft>
              <a:buClr>
                <a:schemeClr val="accent6"/>
              </a:buClr>
              <a:buSzPts val="10800"/>
              <a:buNone/>
              <a:defRPr sz="10800">
                <a:solidFill>
                  <a:schemeClr val="accent6"/>
                </a:solidFill>
              </a:defRPr>
            </a:lvl2pPr>
            <a:lvl3pPr lvl="2" rtl="0" algn="ctr">
              <a:spcBef>
                <a:spcPts val="0"/>
              </a:spcBef>
              <a:spcAft>
                <a:spcPts val="0"/>
              </a:spcAft>
              <a:buClr>
                <a:schemeClr val="accent6"/>
              </a:buClr>
              <a:buSzPts val="10800"/>
              <a:buNone/>
              <a:defRPr sz="10800">
                <a:solidFill>
                  <a:schemeClr val="accent6"/>
                </a:solidFill>
              </a:defRPr>
            </a:lvl3pPr>
            <a:lvl4pPr lvl="3" rtl="0" algn="ctr">
              <a:spcBef>
                <a:spcPts val="0"/>
              </a:spcBef>
              <a:spcAft>
                <a:spcPts val="0"/>
              </a:spcAft>
              <a:buClr>
                <a:schemeClr val="accent6"/>
              </a:buClr>
              <a:buSzPts val="10800"/>
              <a:buNone/>
              <a:defRPr sz="10800">
                <a:solidFill>
                  <a:schemeClr val="accent6"/>
                </a:solidFill>
              </a:defRPr>
            </a:lvl4pPr>
            <a:lvl5pPr lvl="4" rtl="0" algn="ctr">
              <a:spcBef>
                <a:spcPts val="0"/>
              </a:spcBef>
              <a:spcAft>
                <a:spcPts val="0"/>
              </a:spcAft>
              <a:buClr>
                <a:schemeClr val="accent6"/>
              </a:buClr>
              <a:buSzPts val="10800"/>
              <a:buNone/>
              <a:defRPr sz="10800">
                <a:solidFill>
                  <a:schemeClr val="accent6"/>
                </a:solidFill>
              </a:defRPr>
            </a:lvl5pPr>
            <a:lvl6pPr lvl="5" rtl="0" algn="ctr">
              <a:spcBef>
                <a:spcPts val="0"/>
              </a:spcBef>
              <a:spcAft>
                <a:spcPts val="0"/>
              </a:spcAft>
              <a:buClr>
                <a:schemeClr val="accent6"/>
              </a:buClr>
              <a:buSzPts val="10800"/>
              <a:buNone/>
              <a:defRPr sz="10800">
                <a:solidFill>
                  <a:schemeClr val="accent6"/>
                </a:solidFill>
              </a:defRPr>
            </a:lvl6pPr>
            <a:lvl7pPr lvl="6" rtl="0" algn="ctr">
              <a:spcBef>
                <a:spcPts val="0"/>
              </a:spcBef>
              <a:spcAft>
                <a:spcPts val="0"/>
              </a:spcAft>
              <a:buClr>
                <a:schemeClr val="accent6"/>
              </a:buClr>
              <a:buSzPts val="10800"/>
              <a:buNone/>
              <a:defRPr sz="10800">
                <a:solidFill>
                  <a:schemeClr val="accent6"/>
                </a:solidFill>
              </a:defRPr>
            </a:lvl7pPr>
            <a:lvl8pPr lvl="7" rtl="0" algn="ctr">
              <a:spcBef>
                <a:spcPts val="0"/>
              </a:spcBef>
              <a:spcAft>
                <a:spcPts val="0"/>
              </a:spcAft>
              <a:buClr>
                <a:schemeClr val="accent6"/>
              </a:buClr>
              <a:buSzPts val="10800"/>
              <a:buNone/>
              <a:defRPr sz="10800">
                <a:solidFill>
                  <a:schemeClr val="accent6"/>
                </a:solidFill>
              </a:defRPr>
            </a:lvl8pPr>
            <a:lvl9pPr lvl="8" rtl="0" algn="ctr">
              <a:spcBef>
                <a:spcPts val="0"/>
              </a:spcBef>
              <a:spcAft>
                <a:spcPts val="0"/>
              </a:spcAft>
              <a:buClr>
                <a:schemeClr val="accent6"/>
              </a:buClr>
              <a:buSzPts val="10800"/>
              <a:buNone/>
              <a:defRPr sz="10800">
                <a:solidFill>
                  <a:schemeClr val="accent6"/>
                </a:solidFill>
              </a:defRPr>
            </a:lvl9pPr>
          </a:lstStyle>
          <a:p>
            <a:r>
              <a:t>xx%</a:t>
            </a:r>
          </a:p>
        </p:txBody>
      </p:sp>
      <p:sp>
        <p:nvSpPr>
          <p:cNvPr id="147" name="Google Shape;147;p34"/>
          <p:cNvSpPr txBox="1"/>
          <p:nvPr>
            <p:ph idx="1" type="body"/>
          </p:nvPr>
        </p:nvSpPr>
        <p:spPr>
          <a:xfrm>
            <a:off x="586725" y="2968388"/>
            <a:ext cx="79707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48" name="Google Shape;148;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9" name="Shape 149"/>
        <p:cNvGrpSpPr/>
        <p:nvPr/>
      </p:nvGrpSpPr>
      <p:grpSpPr>
        <a:xfrm>
          <a:off x="0" y="0"/>
          <a:ext cx="0" cy="0"/>
          <a:chOff x="0" y="0"/>
          <a:chExt cx="0" cy="0"/>
        </a:xfrm>
      </p:grpSpPr>
      <p:sp>
        <p:nvSpPr>
          <p:cNvPr id="150" name="Google Shape;150;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5" name="Shape 155"/>
        <p:cNvGrpSpPr/>
        <p:nvPr/>
      </p:nvGrpSpPr>
      <p:grpSpPr>
        <a:xfrm>
          <a:off x="0" y="0"/>
          <a:ext cx="0" cy="0"/>
          <a:chOff x="0" y="0"/>
          <a:chExt cx="0" cy="0"/>
        </a:xfrm>
      </p:grpSpPr>
      <p:sp>
        <p:nvSpPr>
          <p:cNvPr id="156" name="Google Shape;156;p3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7" name="Google Shape;157;p3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8" name="Google Shape;158;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9" name="Shape 159"/>
        <p:cNvGrpSpPr/>
        <p:nvPr/>
      </p:nvGrpSpPr>
      <p:grpSpPr>
        <a:xfrm>
          <a:off x="0" y="0"/>
          <a:ext cx="0" cy="0"/>
          <a:chOff x="0" y="0"/>
          <a:chExt cx="0" cy="0"/>
        </a:xfrm>
      </p:grpSpPr>
      <p:sp>
        <p:nvSpPr>
          <p:cNvPr id="160" name="Google Shape;160;p3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1" name="Google Shape;161;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2" name="Shape 162"/>
        <p:cNvGrpSpPr/>
        <p:nvPr/>
      </p:nvGrpSpPr>
      <p:grpSpPr>
        <a:xfrm>
          <a:off x="0" y="0"/>
          <a:ext cx="0" cy="0"/>
          <a:chOff x="0" y="0"/>
          <a:chExt cx="0" cy="0"/>
        </a:xfrm>
      </p:grpSpPr>
      <p:sp>
        <p:nvSpPr>
          <p:cNvPr id="163" name="Google Shape;163;p3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 name="Google Shape;164;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5" name="Google Shape;16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6" name="Shape 166"/>
        <p:cNvGrpSpPr/>
        <p:nvPr/>
      </p:nvGrpSpPr>
      <p:grpSpPr>
        <a:xfrm>
          <a:off x="0" y="0"/>
          <a:ext cx="0" cy="0"/>
          <a:chOff x="0" y="0"/>
          <a:chExt cx="0" cy="0"/>
        </a:xfrm>
      </p:grpSpPr>
      <p:sp>
        <p:nvSpPr>
          <p:cNvPr id="167" name="Google Shape;167;p4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8" name="Google Shape;168;p4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9" name="Google Shape;169;p4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0" name="Google Shape;170;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1" name="Shape 171"/>
        <p:cNvGrpSpPr/>
        <p:nvPr/>
      </p:nvGrpSpPr>
      <p:grpSpPr>
        <a:xfrm>
          <a:off x="0" y="0"/>
          <a:ext cx="0" cy="0"/>
          <a:chOff x="0" y="0"/>
          <a:chExt cx="0" cy="0"/>
        </a:xfrm>
      </p:grpSpPr>
      <p:sp>
        <p:nvSpPr>
          <p:cNvPr id="172" name="Google Shape;172;p4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 name="Google Shape;173;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4" name="Shape 174"/>
        <p:cNvGrpSpPr/>
        <p:nvPr/>
      </p:nvGrpSpPr>
      <p:grpSpPr>
        <a:xfrm>
          <a:off x="0" y="0"/>
          <a:ext cx="0" cy="0"/>
          <a:chOff x="0" y="0"/>
          <a:chExt cx="0" cy="0"/>
        </a:xfrm>
      </p:grpSpPr>
      <p:sp>
        <p:nvSpPr>
          <p:cNvPr id="175" name="Google Shape;175;p4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6" name="Google Shape;176;p4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7" name="Google Shape;177;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 name="Shape 178"/>
        <p:cNvGrpSpPr/>
        <p:nvPr/>
      </p:nvGrpSpPr>
      <p:grpSpPr>
        <a:xfrm>
          <a:off x="0" y="0"/>
          <a:ext cx="0" cy="0"/>
          <a:chOff x="0" y="0"/>
          <a:chExt cx="0" cy="0"/>
        </a:xfrm>
      </p:grpSpPr>
      <p:sp>
        <p:nvSpPr>
          <p:cNvPr id="179" name="Google Shape;179;p4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80" name="Google Shape;180;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1" name="Shape 181"/>
        <p:cNvGrpSpPr/>
        <p:nvPr/>
      </p:nvGrpSpPr>
      <p:grpSpPr>
        <a:xfrm>
          <a:off x="0" y="0"/>
          <a:ext cx="0" cy="0"/>
          <a:chOff x="0" y="0"/>
          <a:chExt cx="0" cy="0"/>
        </a:xfrm>
      </p:grpSpPr>
      <p:sp>
        <p:nvSpPr>
          <p:cNvPr id="182" name="Google Shape;182;p44"/>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84" name="Google Shape;184;p4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5" name="Google Shape;185;p4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186" name="Google Shape;186;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7" name="Shape 187"/>
        <p:cNvGrpSpPr/>
        <p:nvPr/>
      </p:nvGrpSpPr>
      <p:grpSpPr>
        <a:xfrm>
          <a:off x="0" y="0"/>
          <a:ext cx="0" cy="0"/>
          <a:chOff x="0" y="0"/>
          <a:chExt cx="0" cy="0"/>
        </a:xfrm>
      </p:grpSpPr>
      <p:sp>
        <p:nvSpPr>
          <p:cNvPr id="188" name="Google Shape;188;p4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89" name="Google Shape;18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0" name="Shape 190"/>
        <p:cNvGrpSpPr/>
        <p:nvPr/>
      </p:nvGrpSpPr>
      <p:grpSpPr>
        <a:xfrm>
          <a:off x="0" y="0"/>
          <a:ext cx="0" cy="0"/>
          <a:chOff x="0" y="0"/>
          <a:chExt cx="0" cy="0"/>
        </a:xfrm>
      </p:grpSpPr>
      <p:sp>
        <p:nvSpPr>
          <p:cNvPr id="191" name="Google Shape;191;p4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2" name="Google Shape;192;p4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93" name="Google Shape;193;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4" name="Shape 194"/>
        <p:cNvGrpSpPr/>
        <p:nvPr/>
      </p:nvGrpSpPr>
      <p:grpSpPr>
        <a:xfrm>
          <a:off x="0" y="0"/>
          <a:ext cx="0" cy="0"/>
          <a:chOff x="0" y="0"/>
          <a:chExt cx="0" cy="0"/>
        </a:xfrm>
      </p:grpSpPr>
      <p:sp>
        <p:nvSpPr>
          <p:cNvPr id="195" name="Google Shape;195;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2" name="Shape 202"/>
        <p:cNvGrpSpPr/>
        <p:nvPr/>
      </p:nvGrpSpPr>
      <p:grpSpPr>
        <a:xfrm>
          <a:off x="0" y="0"/>
          <a:ext cx="0" cy="0"/>
          <a:chOff x="0" y="0"/>
          <a:chExt cx="0" cy="0"/>
        </a:xfrm>
      </p:grpSpPr>
      <p:sp>
        <p:nvSpPr>
          <p:cNvPr id="203" name="Google Shape;203;p49"/>
          <p:cNvSpPr txBox="1"/>
          <p:nvPr>
            <p:ph type="ctrTitle"/>
          </p:nvPr>
        </p:nvSpPr>
        <p:spPr>
          <a:xfrm>
            <a:off x="1142107" y="1428750"/>
            <a:ext cx="6859800" cy="20001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4100"/>
              <a:buFont typeface="Consolas"/>
              <a:buNone/>
              <a:defRPr sz="41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descr="Line graphic" id="204" name="Google Shape;204;p49"/>
          <p:cNvGrpSpPr/>
          <p:nvPr/>
        </p:nvGrpSpPr>
        <p:grpSpPr>
          <a:xfrm>
            <a:off x="1188926" y="3543276"/>
            <a:ext cx="6475875" cy="48005"/>
            <a:chOff x="-4110038" y="2703513"/>
            <a:chExt cx="17394239" cy="160336"/>
          </a:xfrm>
        </p:grpSpPr>
        <p:sp>
          <p:nvSpPr>
            <p:cNvPr id="205" name="Google Shape;205;p49"/>
            <p:cNvSpPr/>
            <p:nvPr/>
          </p:nvSpPr>
          <p:spPr>
            <a:xfrm>
              <a:off x="12815888" y="2768600"/>
              <a:ext cx="468313" cy="19050"/>
            </a:xfrm>
            <a:custGeom>
              <a:rect b="b" l="l" r="r" t="t"/>
              <a:pathLst>
                <a:path extrusionOk="0" h="8" w="244">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6" name="Google Shape;206;p49"/>
            <p:cNvSpPr/>
            <p:nvPr/>
          </p:nvSpPr>
          <p:spPr>
            <a:xfrm>
              <a:off x="12380913" y="2755900"/>
              <a:ext cx="461963" cy="26987"/>
            </a:xfrm>
            <a:custGeom>
              <a:rect b="b" l="l" r="r" t="t"/>
              <a:pathLst>
                <a:path extrusionOk="0" h="12" w="241">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7" name="Google Shape;207;p49"/>
            <p:cNvSpPr/>
            <p:nvPr/>
          </p:nvSpPr>
          <p:spPr>
            <a:xfrm>
              <a:off x="12814300" y="2779713"/>
              <a:ext cx="1588" cy="0"/>
            </a:xfrm>
            <a:custGeom>
              <a:rect b="b" l="l" r="r" t="t"/>
              <a:pathLst>
                <a:path extrusionOk="0" h="120000" w="1">
                  <a:moveTo>
                    <a:pt x="0" y="0"/>
                  </a:moveTo>
                  <a:lnTo>
                    <a:pt x="0" y="0"/>
                  </a:lnTo>
                  <a:lnTo>
                    <a:pt x="1"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8" name="Google Shape;208;p49"/>
            <p:cNvSpPr/>
            <p:nvPr/>
          </p:nvSpPr>
          <p:spPr>
            <a:xfrm>
              <a:off x="2738437" y="2795588"/>
              <a:ext cx="425450" cy="15875"/>
            </a:xfrm>
            <a:custGeom>
              <a:rect b="b" l="l" r="r" t="t"/>
              <a:pathLst>
                <a:path extrusionOk="0" h="7" w="222">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9" name="Google Shape;209;p49"/>
            <p:cNvSpPr/>
            <p:nvPr/>
          </p:nvSpPr>
          <p:spPr>
            <a:xfrm>
              <a:off x="-3646488" y="2800350"/>
              <a:ext cx="46038" cy="3175"/>
            </a:xfrm>
            <a:custGeom>
              <a:rect b="b" l="l" r="r" t="t"/>
              <a:pathLst>
                <a:path extrusionOk="0" h="1" w="24">
                  <a:moveTo>
                    <a:pt x="0" y="1"/>
                  </a:moveTo>
                  <a:lnTo>
                    <a:pt x="0" y="1"/>
                  </a:lnTo>
                  <a:cubicBezTo>
                    <a:pt x="21" y="0"/>
                    <a:pt x="24" y="0"/>
                    <a:pt x="21" y="0"/>
                  </a:cubicBez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0" name="Google Shape;210;p49"/>
            <p:cNvSpPr/>
            <p:nvPr/>
          </p:nvSpPr>
          <p:spPr>
            <a:xfrm>
              <a:off x="2627312" y="2816225"/>
              <a:ext cx="63500" cy="4762"/>
            </a:xfrm>
            <a:custGeom>
              <a:rect b="b" l="l" r="r" t="t"/>
              <a:pathLst>
                <a:path extrusionOk="0" h="2" w="33">
                  <a:moveTo>
                    <a:pt x="33" y="0"/>
                  </a:moveTo>
                  <a:lnTo>
                    <a:pt x="33" y="0"/>
                  </a:lnTo>
                  <a:lnTo>
                    <a:pt x="0" y="2"/>
                  </a:lnTo>
                  <a:cubicBezTo>
                    <a:pt x="14" y="1"/>
                    <a:pt x="25" y="1"/>
                    <a:pt x="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1" name="Google Shape;211;p49"/>
            <p:cNvSpPr/>
            <p:nvPr/>
          </p:nvSpPr>
          <p:spPr>
            <a:xfrm>
              <a:off x="3103562" y="2741613"/>
              <a:ext cx="28575" cy="3175"/>
            </a:xfrm>
            <a:custGeom>
              <a:rect b="b" l="l" r="r" t="t"/>
              <a:pathLst>
                <a:path extrusionOk="0" h="1" w="15">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2" name="Google Shape;212;p49"/>
            <p:cNvSpPr/>
            <p:nvPr/>
          </p:nvSpPr>
          <p:spPr>
            <a:xfrm>
              <a:off x="1227137" y="2836863"/>
              <a:ext cx="20638" cy="0"/>
            </a:xfrm>
            <a:custGeom>
              <a:rect b="b" l="l" r="r" t="t"/>
              <a:pathLst>
                <a:path extrusionOk="0" h="120000" w="11">
                  <a:moveTo>
                    <a:pt x="11" y="0"/>
                  </a:moveTo>
                  <a:lnTo>
                    <a:pt x="11" y="0"/>
                  </a:lnTo>
                  <a:lnTo>
                    <a:pt x="0" y="0"/>
                  </a:lnTo>
                  <a:lnTo>
                    <a:pt x="1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3" name="Google Shape;213;p49"/>
            <p:cNvSpPr/>
            <p:nvPr/>
          </p:nvSpPr>
          <p:spPr>
            <a:xfrm>
              <a:off x="3660775" y="2713038"/>
              <a:ext cx="331788" cy="20637"/>
            </a:xfrm>
            <a:custGeom>
              <a:rect b="b" l="l" r="r" t="t"/>
              <a:pathLst>
                <a:path extrusionOk="0" h="9" w="173">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4" name="Google Shape;214;p49"/>
            <p:cNvSpPr/>
            <p:nvPr/>
          </p:nvSpPr>
          <p:spPr>
            <a:xfrm>
              <a:off x="-1674813" y="2768600"/>
              <a:ext cx="1588" cy="0"/>
            </a:xfrm>
            <a:custGeom>
              <a:rect b="b" l="l" r="r" t="t"/>
              <a:pathLst>
                <a:path extrusionOk="0" h="120000" w="1">
                  <a:moveTo>
                    <a:pt x="0" y="0"/>
                  </a:moveTo>
                  <a:lnTo>
                    <a:pt x="0" y="0"/>
                  </a:lnTo>
                  <a:lnTo>
                    <a:pt x="1"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5" name="Google Shape;215;p49"/>
            <p:cNvSpPr/>
            <p:nvPr/>
          </p:nvSpPr>
          <p:spPr>
            <a:xfrm>
              <a:off x="-1673225" y="2767013"/>
              <a:ext cx="36513" cy="1587"/>
            </a:xfrm>
            <a:custGeom>
              <a:rect b="b" l="l" r="r" t="t"/>
              <a:pathLst>
                <a:path extrusionOk="0" h="1" w="19">
                  <a:moveTo>
                    <a:pt x="3" y="0"/>
                  </a:moveTo>
                  <a:lnTo>
                    <a:pt x="3" y="0"/>
                  </a:lnTo>
                  <a:lnTo>
                    <a:pt x="0" y="1"/>
                  </a:lnTo>
                  <a:cubicBezTo>
                    <a:pt x="4" y="0"/>
                    <a:pt x="19"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6" name="Google Shape;216;p49"/>
            <p:cNvSpPr/>
            <p:nvPr/>
          </p:nvSpPr>
          <p:spPr>
            <a:xfrm>
              <a:off x="2690812" y="2811463"/>
              <a:ext cx="47625" cy="4762"/>
            </a:xfrm>
            <a:custGeom>
              <a:rect b="b" l="l" r="r" t="t"/>
              <a:pathLst>
                <a:path extrusionOk="0" h="2" w="25">
                  <a:moveTo>
                    <a:pt x="13" y="0"/>
                  </a:moveTo>
                  <a:lnTo>
                    <a:pt x="13" y="0"/>
                  </a:lnTo>
                  <a:cubicBezTo>
                    <a:pt x="12" y="0"/>
                    <a:pt x="7" y="1"/>
                    <a:pt x="0" y="2"/>
                  </a:cubicBezTo>
                  <a:lnTo>
                    <a:pt x="25" y="0"/>
                  </a:lnTo>
                  <a:lnTo>
                    <a:pt x="1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7" name="Google Shape;217;p49"/>
            <p:cNvSpPr/>
            <p:nvPr/>
          </p:nvSpPr>
          <p:spPr>
            <a:xfrm>
              <a:off x="2822575" y="2794000"/>
              <a:ext cx="163513" cy="4762"/>
            </a:xfrm>
            <a:custGeom>
              <a:rect b="b" l="l" r="r" t="t"/>
              <a:pathLst>
                <a:path extrusionOk="0" h="2" w="85">
                  <a:moveTo>
                    <a:pt x="0" y="2"/>
                  </a:moveTo>
                  <a:lnTo>
                    <a:pt x="0" y="2"/>
                  </a:lnTo>
                  <a:lnTo>
                    <a:pt x="62" y="1"/>
                  </a:lnTo>
                  <a:lnTo>
                    <a:pt x="8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8" name="Google Shape;218;p49"/>
            <p:cNvSpPr/>
            <p:nvPr/>
          </p:nvSpPr>
          <p:spPr>
            <a:xfrm>
              <a:off x="715962" y="2809875"/>
              <a:ext cx="1911349" cy="50800"/>
            </a:xfrm>
            <a:custGeom>
              <a:rect b="b" l="l" r="r" t="t"/>
              <a:pathLst>
                <a:path extrusionOk="0" h="23" w="996">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9" name="Google Shape;219;p49"/>
            <p:cNvSpPr/>
            <p:nvPr/>
          </p:nvSpPr>
          <p:spPr>
            <a:xfrm>
              <a:off x="1995487" y="2822575"/>
              <a:ext cx="20638" cy="0"/>
            </a:xfrm>
            <a:custGeom>
              <a:rect b="b" l="l" r="r" t="t"/>
              <a:pathLst>
                <a:path extrusionOk="0" h="120000" w="10">
                  <a:moveTo>
                    <a:pt x="10" y="0"/>
                  </a:moveTo>
                  <a:lnTo>
                    <a:pt x="10" y="0"/>
                  </a:lnTo>
                  <a:lnTo>
                    <a:pt x="0" y="0"/>
                  </a:lnTo>
                  <a:cubicBezTo>
                    <a:pt x="1" y="0"/>
                    <a:pt x="4" y="0"/>
                    <a:pt x="1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0" name="Google Shape;220;p49"/>
            <p:cNvSpPr/>
            <p:nvPr/>
          </p:nvSpPr>
          <p:spPr>
            <a:xfrm>
              <a:off x="1630362" y="2830513"/>
              <a:ext cx="22225" cy="0"/>
            </a:xfrm>
            <a:custGeom>
              <a:rect b="b" l="l" r="r" t="t"/>
              <a:pathLst>
                <a:path extrusionOk="0" h="120000" w="12">
                  <a:moveTo>
                    <a:pt x="11" y="0"/>
                  </a:moveTo>
                  <a:lnTo>
                    <a:pt x="11" y="0"/>
                  </a:lnTo>
                  <a:cubicBezTo>
                    <a:pt x="12" y="0"/>
                    <a:pt x="11" y="0"/>
                    <a:pt x="12" y="0"/>
                  </a:cubicBezTo>
                  <a:lnTo>
                    <a:pt x="0" y="0"/>
                  </a:lnTo>
                  <a:lnTo>
                    <a:pt x="1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1" name="Google Shape;221;p49"/>
            <p:cNvSpPr/>
            <p:nvPr/>
          </p:nvSpPr>
          <p:spPr>
            <a:xfrm>
              <a:off x="2651125" y="2798763"/>
              <a:ext cx="46038" cy="1587"/>
            </a:xfrm>
            <a:custGeom>
              <a:rect b="b" l="l" r="r" t="t"/>
              <a:pathLst>
                <a:path extrusionOk="0" h="1" w="24">
                  <a:moveTo>
                    <a:pt x="3" y="1"/>
                  </a:moveTo>
                  <a:lnTo>
                    <a:pt x="3" y="1"/>
                  </a:lnTo>
                  <a:lnTo>
                    <a:pt x="24" y="0"/>
                  </a:lnTo>
                  <a:lnTo>
                    <a:pt x="8" y="1"/>
                  </a:lnTo>
                  <a:cubicBezTo>
                    <a:pt x="2" y="1"/>
                    <a:pt x="0" y="1"/>
                    <a:pt x="3"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2" name="Google Shape;222;p49"/>
            <p:cNvSpPr/>
            <p:nvPr/>
          </p:nvSpPr>
          <p:spPr>
            <a:xfrm>
              <a:off x="2698750" y="2809875"/>
              <a:ext cx="19050" cy="1587"/>
            </a:xfrm>
            <a:custGeom>
              <a:rect b="b" l="l" r="r" t="t"/>
              <a:pathLst>
                <a:path extrusionOk="0" h="1" w="10">
                  <a:moveTo>
                    <a:pt x="4" y="0"/>
                  </a:moveTo>
                  <a:lnTo>
                    <a:pt x="4" y="0"/>
                  </a:lnTo>
                  <a:lnTo>
                    <a:pt x="0" y="1"/>
                  </a:lnTo>
                  <a:lnTo>
                    <a:pt x="9" y="1"/>
                  </a:lnTo>
                  <a:cubicBezTo>
                    <a:pt x="10" y="0"/>
                    <a:pt x="9" y="0"/>
                    <a:pt x="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3" name="Google Shape;223;p49"/>
            <p:cNvSpPr/>
            <p:nvPr/>
          </p:nvSpPr>
          <p:spPr>
            <a:xfrm>
              <a:off x="469900" y="2800350"/>
              <a:ext cx="23813" cy="3175"/>
            </a:xfrm>
            <a:custGeom>
              <a:rect b="b" l="l" r="r" t="t"/>
              <a:pathLst>
                <a:path extrusionOk="0" h="1" w="13">
                  <a:moveTo>
                    <a:pt x="13" y="0"/>
                  </a:moveTo>
                  <a:lnTo>
                    <a:pt x="13" y="0"/>
                  </a:lnTo>
                  <a:lnTo>
                    <a:pt x="0" y="1"/>
                  </a:lnTo>
                  <a:cubicBezTo>
                    <a:pt x="8" y="1"/>
                    <a:pt x="11" y="1"/>
                    <a:pt x="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4" name="Google Shape;224;p49"/>
            <p:cNvSpPr/>
            <p:nvPr/>
          </p:nvSpPr>
          <p:spPr>
            <a:xfrm>
              <a:off x="998537" y="2811463"/>
              <a:ext cx="1076325" cy="20637"/>
            </a:xfrm>
            <a:custGeom>
              <a:rect b="b" l="l" r="r" t="t"/>
              <a:pathLst>
                <a:path extrusionOk="0" h="9" w="561">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5" name="Google Shape;225;p49"/>
            <p:cNvSpPr/>
            <p:nvPr/>
          </p:nvSpPr>
          <p:spPr>
            <a:xfrm>
              <a:off x="2495550" y="2803525"/>
              <a:ext cx="17463" cy="0"/>
            </a:xfrm>
            <a:custGeom>
              <a:rect b="b" l="l" r="r" t="t"/>
              <a:pathLst>
                <a:path extrusionOk="0" h="120000" w="9">
                  <a:moveTo>
                    <a:pt x="9" y="0"/>
                  </a:moveTo>
                  <a:lnTo>
                    <a:pt x="9" y="0"/>
                  </a:lnTo>
                  <a:lnTo>
                    <a:pt x="0" y="0"/>
                  </a:lnTo>
                  <a:lnTo>
                    <a:pt x="9"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6" name="Google Shape;226;p49"/>
            <p:cNvSpPr/>
            <p:nvPr/>
          </p:nvSpPr>
          <p:spPr>
            <a:xfrm>
              <a:off x="2538412" y="2816225"/>
              <a:ext cx="1057275" cy="31750"/>
            </a:xfrm>
            <a:custGeom>
              <a:rect b="b" l="l" r="r" t="t"/>
              <a:pathLst>
                <a:path extrusionOk="0" h="14" w="551">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7" name="Google Shape;227;p49"/>
            <p:cNvSpPr/>
            <p:nvPr/>
          </p:nvSpPr>
          <p:spPr>
            <a:xfrm>
              <a:off x="11777663" y="2757488"/>
              <a:ext cx="19050" cy="3175"/>
            </a:xfrm>
            <a:custGeom>
              <a:rect b="b" l="l" r="r" t="t"/>
              <a:pathLst>
                <a:path extrusionOk="0" h="1" w="10">
                  <a:moveTo>
                    <a:pt x="0" y="0"/>
                  </a:moveTo>
                  <a:lnTo>
                    <a:pt x="0" y="0"/>
                  </a:lnTo>
                  <a:lnTo>
                    <a:pt x="10" y="1"/>
                  </a:lnTo>
                  <a:cubicBezTo>
                    <a:pt x="8" y="1"/>
                    <a:pt x="4" y="1"/>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8" name="Google Shape;228;p49"/>
            <p:cNvSpPr/>
            <p:nvPr/>
          </p:nvSpPr>
          <p:spPr>
            <a:xfrm>
              <a:off x="5983288" y="2741613"/>
              <a:ext cx="38100" cy="0"/>
            </a:xfrm>
            <a:custGeom>
              <a:rect b="b" l="l" r="r" t="t"/>
              <a:pathLst>
                <a:path extrusionOk="0" h="120000" w="20">
                  <a:moveTo>
                    <a:pt x="0" y="0"/>
                  </a:moveTo>
                  <a:lnTo>
                    <a:pt x="0" y="0"/>
                  </a:lnTo>
                  <a:lnTo>
                    <a:pt x="2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9" name="Google Shape;229;p49"/>
            <p:cNvSpPr/>
            <p:nvPr/>
          </p:nvSpPr>
          <p:spPr>
            <a:xfrm>
              <a:off x="6832600" y="2713038"/>
              <a:ext cx="53975" cy="1587"/>
            </a:xfrm>
            <a:custGeom>
              <a:rect b="b" l="l" r="r" t="t"/>
              <a:pathLst>
                <a:path extrusionOk="0" h="1" w="28">
                  <a:moveTo>
                    <a:pt x="0" y="1"/>
                  </a:moveTo>
                  <a:lnTo>
                    <a:pt x="0" y="1"/>
                  </a:lnTo>
                  <a:lnTo>
                    <a:pt x="28" y="0"/>
                  </a:lnTo>
                  <a:cubicBezTo>
                    <a:pt x="17" y="0"/>
                    <a:pt x="8" y="1"/>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0" name="Google Shape;230;p49"/>
            <p:cNvSpPr/>
            <p:nvPr/>
          </p:nvSpPr>
          <p:spPr>
            <a:xfrm>
              <a:off x="11317288" y="2755900"/>
              <a:ext cx="9525" cy="0"/>
            </a:xfrm>
            <a:custGeom>
              <a:rect b="b" l="l" r="r" t="t"/>
              <a:pathLst>
                <a:path extrusionOk="0" h="120000" w="5">
                  <a:moveTo>
                    <a:pt x="5" y="0"/>
                  </a:moveTo>
                  <a:lnTo>
                    <a:pt x="5" y="0"/>
                  </a:lnTo>
                  <a:lnTo>
                    <a:pt x="4" y="0"/>
                  </a:lnTo>
                  <a:lnTo>
                    <a:pt x="0" y="0"/>
                  </a:lnTo>
                  <a:lnTo>
                    <a:pt x="5"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1" name="Google Shape;231;p49"/>
            <p:cNvSpPr/>
            <p:nvPr/>
          </p:nvSpPr>
          <p:spPr>
            <a:xfrm>
              <a:off x="8534400" y="2735263"/>
              <a:ext cx="30163" cy="0"/>
            </a:xfrm>
            <a:custGeom>
              <a:rect b="b" l="l" r="r" t="t"/>
              <a:pathLst>
                <a:path extrusionOk="0" h="120000" w="16">
                  <a:moveTo>
                    <a:pt x="0" y="0"/>
                  </a:moveTo>
                  <a:lnTo>
                    <a:pt x="0" y="0"/>
                  </a:lnTo>
                  <a:cubicBezTo>
                    <a:pt x="4" y="0"/>
                    <a:pt x="9" y="0"/>
                    <a:pt x="16" y="0"/>
                  </a:cubicBezTo>
                  <a:cubicBezTo>
                    <a:pt x="15" y="0"/>
                    <a:pt x="9"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2" name="Google Shape;232;p49"/>
            <p:cNvSpPr/>
            <p:nvPr/>
          </p:nvSpPr>
          <p:spPr>
            <a:xfrm>
              <a:off x="6821488" y="2714625"/>
              <a:ext cx="9525" cy="0"/>
            </a:xfrm>
            <a:custGeom>
              <a:rect b="b" l="l" r="r" t="t"/>
              <a:pathLst>
                <a:path extrusionOk="0" h="120000" w="5">
                  <a:moveTo>
                    <a:pt x="0" y="0"/>
                  </a:moveTo>
                  <a:lnTo>
                    <a:pt x="0" y="0"/>
                  </a:lnTo>
                  <a:lnTo>
                    <a:pt x="2" y="0"/>
                  </a:lnTo>
                  <a:lnTo>
                    <a:pt x="5"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3" name="Google Shape;233;p49"/>
            <p:cNvSpPr/>
            <p:nvPr/>
          </p:nvSpPr>
          <p:spPr>
            <a:xfrm>
              <a:off x="5583238" y="2719388"/>
              <a:ext cx="25400" cy="0"/>
            </a:xfrm>
            <a:custGeom>
              <a:rect b="b" l="l" r="r" t="t"/>
              <a:pathLst>
                <a:path extrusionOk="0" h="120000" w="13">
                  <a:moveTo>
                    <a:pt x="13" y="0"/>
                  </a:moveTo>
                  <a:lnTo>
                    <a:pt x="13" y="0"/>
                  </a:lnTo>
                  <a:lnTo>
                    <a:pt x="0" y="0"/>
                  </a:lnTo>
                  <a:lnTo>
                    <a:pt x="1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4" name="Google Shape;234;p49"/>
            <p:cNvSpPr/>
            <p:nvPr/>
          </p:nvSpPr>
          <p:spPr>
            <a:xfrm>
              <a:off x="5638800" y="2740025"/>
              <a:ext cx="23813" cy="1587"/>
            </a:xfrm>
            <a:custGeom>
              <a:rect b="b" l="l" r="r" t="t"/>
              <a:pathLst>
                <a:path extrusionOk="0" h="1" w="12">
                  <a:moveTo>
                    <a:pt x="12" y="0"/>
                  </a:moveTo>
                  <a:lnTo>
                    <a:pt x="12" y="0"/>
                  </a:lnTo>
                  <a:lnTo>
                    <a:pt x="0" y="1"/>
                  </a:lnTo>
                  <a:lnTo>
                    <a:pt x="12"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5" name="Google Shape;235;p49"/>
            <p:cNvSpPr/>
            <p:nvPr/>
          </p:nvSpPr>
          <p:spPr>
            <a:xfrm>
              <a:off x="4303712" y="2728913"/>
              <a:ext cx="50800" cy="0"/>
            </a:xfrm>
            <a:custGeom>
              <a:rect b="b" l="l" r="r" t="t"/>
              <a:pathLst>
                <a:path extrusionOk="0" h="120000" w="26">
                  <a:moveTo>
                    <a:pt x="26" y="0"/>
                  </a:moveTo>
                  <a:lnTo>
                    <a:pt x="26" y="0"/>
                  </a:lnTo>
                  <a:lnTo>
                    <a:pt x="0" y="0"/>
                  </a:lnTo>
                  <a:cubicBezTo>
                    <a:pt x="13" y="0"/>
                    <a:pt x="20" y="0"/>
                    <a:pt x="2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6" name="Google Shape;236;p49"/>
            <p:cNvSpPr/>
            <p:nvPr/>
          </p:nvSpPr>
          <p:spPr>
            <a:xfrm>
              <a:off x="5519738" y="2735263"/>
              <a:ext cx="9525" cy="3175"/>
            </a:xfrm>
            <a:custGeom>
              <a:rect b="b" l="l" r="r" t="t"/>
              <a:pathLst>
                <a:path extrusionOk="0" h="1" w="5">
                  <a:moveTo>
                    <a:pt x="4" y="0"/>
                  </a:moveTo>
                  <a:lnTo>
                    <a:pt x="4" y="0"/>
                  </a:lnTo>
                  <a:lnTo>
                    <a:pt x="0" y="1"/>
                  </a:lnTo>
                  <a:cubicBezTo>
                    <a:pt x="3" y="1"/>
                    <a:pt x="5" y="1"/>
                    <a:pt x="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7" name="Google Shape;237;p49"/>
            <p:cNvSpPr/>
            <p:nvPr/>
          </p:nvSpPr>
          <p:spPr>
            <a:xfrm>
              <a:off x="12096750" y="2784475"/>
              <a:ext cx="6350" cy="0"/>
            </a:xfrm>
            <a:custGeom>
              <a:rect b="b" l="l" r="r" t="t"/>
              <a:pathLst>
                <a:path extrusionOk="0" h="120000" w="3">
                  <a:moveTo>
                    <a:pt x="3" y="0"/>
                  </a:moveTo>
                  <a:lnTo>
                    <a:pt x="3" y="0"/>
                  </a:lnTo>
                  <a:lnTo>
                    <a:pt x="1" y="0"/>
                  </a:lnTo>
                  <a:lnTo>
                    <a:pt x="0" y="0"/>
                  </a:lnTo>
                  <a:lnTo>
                    <a:pt x="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8" name="Google Shape;238;p49"/>
            <p:cNvSpPr/>
            <p:nvPr/>
          </p:nvSpPr>
          <p:spPr>
            <a:xfrm>
              <a:off x="12225338" y="2773363"/>
              <a:ext cx="46038" cy="0"/>
            </a:xfrm>
            <a:custGeom>
              <a:rect b="b" l="l" r="r" t="t"/>
              <a:pathLst>
                <a:path extrusionOk="0" h="120000" w="24">
                  <a:moveTo>
                    <a:pt x="0" y="0"/>
                  </a:moveTo>
                  <a:lnTo>
                    <a:pt x="0" y="0"/>
                  </a:lnTo>
                  <a:lnTo>
                    <a:pt x="24" y="0"/>
                  </a:lnTo>
                  <a:cubicBezTo>
                    <a:pt x="15" y="0"/>
                    <a:pt x="6"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9" name="Google Shape;239;p49"/>
            <p:cNvSpPr/>
            <p:nvPr/>
          </p:nvSpPr>
          <p:spPr>
            <a:xfrm>
              <a:off x="9274175" y="2746375"/>
              <a:ext cx="55563" cy="4762"/>
            </a:xfrm>
            <a:custGeom>
              <a:rect b="b" l="l" r="r" t="t"/>
              <a:pathLst>
                <a:path extrusionOk="0" h="2" w="29">
                  <a:moveTo>
                    <a:pt x="0" y="1"/>
                  </a:moveTo>
                  <a:lnTo>
                    <a:pt x="0" y="1"/>
                  </a:lnTo>
                  <a:cubicBezTo>
                    <a:pt x="7" y="1"/>
                    <a:pt x="23" y="2"/>
                    <a:pt x="15" y="2"/>
                  </a:cubicBezTo>
                  <a:cubicBezTo>
                    <a:pt x="29" y="2"/>
                    <a:pt x="2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0" name="Google Shape;240;p49"/>
            <p:cNvSpPr/>
            <p:nvPr/>
          </p:nvSpPr>
          <p:spPr>
            <a:xfrm>
              <a:off x="11847513" y="2827338"/>
              <a:ext cx="34925" cy="3175"/>
            </a:xfrm>
            <a:custGeom>
              <a:rect b="b" l="l" r="r" t="t"/>
              <a:pathLst>
                <a:path extrusionOk="0" h="1" w="18">
                  <a:moveTo>
                    <a:pt x="3" y="1"/>
                  </a:moveTo>
                  <a:lnTo>
                    <a:pt x="3" y="1"/>
                  </a:lnTo>
                  <a:cubicBezTo>
                    <a:pt x="7" y="1"/>
                    <a:pt x="13" y="0"/>
                    <a:pt x="18" y="0"/>
                  </a:cubicBezTo>
                  <a:cubicBezTo>
                    <a:pt x="8" y="0"/>
                    <a:pt x="0" y="1"/>
                    <a:pt x="3"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1" name="Google Shape;241;p49"/>
            <p:cNvSpPr/>
            <p:nvPr/>
          </p:nvSpPr>
          <p:spPr>
            <a:xfrm>
              <a:off x="11882438" y="2825750"/>
              <a:ext cx="25400" cy="1587"/>
            </a:xfrm>
            <a:custGeom>
              <a:rect b="b" l="l" r="r" t="t"/>
              <a:pathLst>
                <a:path extrusionOk="0" h="1" w="14">
                  <a:moveTo>
                    <a:pt x="0" y="1"/>
                  </a:moveTo>
                  <a:lnTo>
                    <a:pt x="0" y="1"/>
                  </a:lnTo>
                  <a:lnTo>
                    <a:pt x="14" y="0"/>
                  </a:ln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2" name="Google Shape;242;p49"/>
            <p:cNvSpPr/>
            <p:nvPr/>
          </p:nvSpPr>
          <p:spPr>
            <a:xfrm>
              <a:off x="8915400" y="2809875"/>
              <a:ext cx="15875" cy="1587"/>
            </a:xfrm>
            <a:custGeom>
              <a:rect b="b" l="l" r="r" t="t"/>
              <a:pathLst>
                <a:path extrusionOk="0" h="1" w="8">
                  <a:moveTo>
                    <a:pt x="8" y="1"/>
                  </a:moveTo>
                  <a:lnTo>
                    <a:pt x="8" y="1"/>
                  </a:lnTo>
                  <a:cubicBezTo>
                    <a:pt x="6" y="0"/>
                    <a:pt x="3" y="0"/>
                    <a:pt x="0" y="0"/>
                  </a:cubicBezTo>
                  <a:cubicBezTo>
                    <a:pt x="1" y="0"/>
                    <a:pt x="4"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3" name="Google Shape;243;p49"/>
            <p:cNvSpPr/>
            <p:nvPr/>
          </p:nvSpPr>
          <p:spPr>
            <a:xfrm>
              <a:off x="12109450" y="2752725"/>
              <a:ext cx="454025" cy="23812"/>
            </a:xfrm>
            <a:custGeom>
              <a:rect b="b" l="l" r="r" t="t"/>
              <a:pathLst>
                <a:path extrusionOk="0" h="10" w="236">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4" name="Google Shape;244;p49"/>
            <p:cNvSpPr/>
            <p:nvPr/>
          </p:nvSpPr>
          <p:spPr>
            <a:xfrm>
              <a:off x="12182475" y="2816225"/>
              <a:ext cx="9525" cy="0"/>
            </a:xfrm>
            <a:custGeom>
              <a:rect b="b" l="l" r="r" t="t"/>
              <a:pathLst>
                <a:path extrusionOk="0" h="120000" w="5">
                  <a:moveTo>
                    <a:pt x="0" y="0"/>
                  </a:moveTo>
                  <a:lnTo>
                    <a:pt x="0" y="0"/>
                  </a:lnTo>
                  <a:lnTo>
                    <a:pt x="1" y="0"/>
                  </a:lnTo>
                  <a:lnTo>
                    <a:pt x="5"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5" name="Google Shape;245;p49"/>
            <p:cNvSpPr/>
            <p:nvPr/>
          </p:nvSpPr>
          <p:spPr>
            <a:xfrm>
              <a:off x="4348162" y="2827338"/>
              <a:ext cx="17463" cy="3175"/>
            </a:xfrm>
            <a:custGeom>
              <a:rect b="b" l="l" r="r" t="t"/>
              <a:pathLst>
                <a:path extrusionOk="0" h="1" w="9">
                  <a:moveTo>
                    <a:pt x="8" y="0"/>
                  </a:moveTo>
                  <a:lnTo>
                    <a:pt x="8" y="0"/>
                  </a:lnTo>
                  <a:lnTo>
                    <a:pt x="0" y="1"/>
                  </a:lnTo>
                  <a:cubicBezTo>
                    <a:pt x="7" y="0"/>
                    <a:pt x="9" y="0"/>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6" name="Google Shape;246;p49"/>
            <p:cNvSpPr/>
            <p:nvPr/>
          </p:nvSpPr>
          <p:spPr>
            <a:xfrm>
              <a:off x="12071350" y="2790825"/>
              <a:ext cx="0" cy="0"/>
            </a:xfrm>
            <a:custGeom>
              <a:rect b="b" l="l" r="r" t="t"/>
              <a:pathLst>
                <a:path extrusionOk="0" h="120000" w="120000">
                  <a:moveTo>
                    <a:pt x="0" y="0"/>
                  </a:moveTo>
                  <a:lnTo>
                    <a:pt x="0" y="0"/>
                  </a:lnTo>
                  <a:lnTo>
                    <a:pt x="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7" name="Google Shape;247;p49"/>
            <p:cNvSpPr/>
            <p:nvPr/>
          </p:nvSpPr>
          <p:spPr>
            <a:xfrm>
              <a:off x="4754563" y="2827338"/>
              <a:ext cx="4763" cy="0"/>
            </a:xfrm>
            <a:custGeom>
              <a:rect b="b" l="l" r="r" t="t"/>
              <a:pathLst>
                <a:path extrusionOk="0" h="120000" w="2">
                  <a:moveTo>
                    <a:pt x="2" y="0"/>
                  </a:moveTo>
                  <a:lnTo>
                    <a:pt x="2" y="0"/>
                  </a:lnTo>
                  <a:lnTo>
                    <a:pt x="0" y="0"/>
                  </a:lnTo>
                  <a:cubicBezTo>
                    <a:pt x="1" y="0"/>
                    <a:pt x="1" y="0"/>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8" name="Google Shape;248;p49"/>
            <p:cNvSpPr/>
            <p:nvPr/>
          </p:nvSpPr>
          <p:spPr>
            <a:xfrm>
              <a:off x="4852988" y="2719388"/>
              <a:ext cx="9525" cy="3175"/>
            </a:xfrm>
            <a:custGeom>
              <a:rect b="b" l="l" r="r" t="t"/>
              <a:pathLst>
                <a:path extrusionOk="0" h="1" w="5">
                  <a:moveTo>
                    <a:pt x="5" y="1"/>
                  </a:moveTo>
                  <a:lnTo>
                    <a:pt x="5" y="1"/>
                  </a:lnTo>
                  <a:cubicBezTo>
                    <a:pt x="5" y="1"/>
                    <a:pt x="5" y="1"/>
                    <a:pt x="4" y="0"/>
                  </a:cubicBezTo>
                  <a:cubicBezTo>
                    <a:pt x="0" y="1"/>
                    <a:pt x="2" y="1"/>
                    <a:pt x="5"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9" name="Google Shape;249;p49"/>
            <p:cNvSpPr/>
            <p:nvPr/>
          </p:nvSpPr>
          <p:spPr>
            <a:xfrm>
              <a:off x="4759325" y="2827338"/>
              <a:ext cx="0" cy="0"/>
            </a:xfrm>
            <a:custGeom>
              <a:rect b="b" l="l" r="r" t="t"/>
              <a:pathLst>
                <a:path extrusionOk="0" h="120000" w="120000">
                  <a:moveTo>
                    <a:pt x="0" y="0"/>
                  </a:moveTo>
                  <a:lnTo>
                    <a:pt x="0" y="0"/>
                  </a:lnTo>
                  <a:cubicBezTo>
                    <a:pt x="0" y="0"/>
                    <a:pt x="0" y="0"/>
                    <a:pt x="0" y="0"/>
                  </a:cubicBez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0" name="Google Shape;250;p49"/>
            <p:cNvSpPr/>
            <p:nvPr/>
          </p:nvSpPr>
          <p:spPr>
            <a:xfrm>
              <a:off x="6654800" y="2805113"/>
              <a:ext cx="19050" cy="1587"/>
            </a:xfrm>
            <a:custGeom>
              <a:rect b="b" l="l" r="r" t="t"/>
              <a:pathLst>
                <a:path extrusionOk="0" h="1" w="10">
                  <a:moveTo>
                    <a:pt x="10" y="1"/>
                  </a:moveTo>
                  <a:lnTo>
                    <a:pt x="10" y="1"/>
                  </a:lnTo>
                  <a:lnTo>
                    <a:pt x="2" y="0"/>
                  </a:lnTo>
                  <a:cubicBezTo>
                    <a:pt x="0" y="0"/>
                    <a:pt x="2" y="0"/>
                    <a:pt x="1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1" name="Google Shape;251;p49"/>
            <p:cNvSpPr/>
            <p:nvPr/>
          </p:nvSpPr>
          <p:spPr>
            <a:xfrm>
              <a:off x="6289675" y="2798763"/>
              <a:ext cx="6350" cy="0"/>
            </a:xfrm>
            <a:custGeom>
              <a:rect b="b" l="l" r="r" t="t"/>
              <a:pathLst>
                <a:path extrusionOk="0" h="120000" w="3">
                  <a:moveTo>
                    <a:pt x="3" y="0"/>
                  </a:moveTo>
                  <a:lnTo>
                    <a:pt x="3" y="0"/>
                  </a:lnTo>
                  <a:lnTo>
                    <a:pt x="0" y="0"/>
                  </a:lnTo>
                  <a:lnTo>
                    <a:pt x="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2" name="Google Shape;252;p49"/>
            <p:cNvSpPr/>
            <p:nvPr/>
          </p:nvSpPr>
          <p:spPr>
            <a:xfrm>
              <a:off x="9140825" y="2725738"/>
              <a:ext cx="44450" cy="0"/>
            </a:xfrm>
            <a:custGeom>
              <a:rect b="b" l="l" r="r" t="t"/>
              <a:pathLst>
                <a:path extrusionOk="0" h="120000" w="23">
                  <a:moveTo>
                    <a:pt x="23" y="0"/>
                  </a:moveTo>
                  <a:lnTo>
                    <a:pt x="23" y="0"/>
                  </a:lnTo>
                  <a:lnTo>
                    <a:pt x="0" y="0"/>
                  </a:lnTo>
                  <a:lnTo>
                    <a:pt x="2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3" name="Google Shape;253;p49"/>
            <p:cNvSpPr/>
            <p:nvPr/>
          </p:nvSpPr>
          <p:spPr>
            <a:xfrm>
              <a:off x="4737100" y="2827338"/>
              <a:ext cx="17463" cy="3175"/>
            </a:xfrm>
            <a:custGeom>
              <a:rect b="b" l="l" r="r" t="t"/>
              <a:pathLst>
                <a:path extrusionOk="0" h="1" w="9">
                  <a:moveTo>
                    <a:pt x="9" y="0"/>
                  </a:moveTo>
                  <a:lnTo>
                    <a:pt x="9" y="0"/>
                  </a:lnTo>
                  <a:lnTo>
                    <a:pt x="0" y="1"/>
                  </a:lnTo>
                  <a:cubicBezTo>
                    <a:pt x="5" y="0"/>
                    <a:pt x="8" y="0"/>
                    <a:pt x="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4" name="Google Shape;254;p49"/>
            <p:cNvSpPr/>
            <p:nvPr/>
          </p:nvSpPr>
          <p:spPr>
            <a:xfrm>
              <a:off x="7239000" y="2779713"/>
              <a:ext cx="11113" cy="3175"/>
            </a:xfrm>
            <a:custGeom>
              <a:rect b="b" l="l" r="r" t="t"/>
              <a:pathLst>
                <a:path extrusionOk="0" h="1" w="6">
                  <a:moveTo>
                    <a:pt x="6" y="0"/>
                  </a:moveTo>
                  <a:lnTo>
                    <a:pt x="6" y="0"/>
                  </a:lnTo>
                  <a:lnTo>
                    <a:pt x="0" y="1"/>
                  </a:lnTo>
                  <a:lnTo>
                    <a:pt x="4" y="1"/>
                  </a:lnTo>
                  <a:lnTo>
                    <a:pt x="6"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5" name="Google Shape;255;p49"/>
            <p:cNvSpPr/>
            <p:nvPr/>
          </p:nvSpPr>
          <p:spPr>
            <a:xfrm>
              <a:off x="7181850" y="2773363"/>
              <a:ext cx="468313" cy="15875"/>
            </a:xfrm>
            <a:custGeom>
              <a:rect b="b" l="l" r="r" t="t"/>
              <a:pathLst>
                <a:path extrusionOk="0" h="7" w="244">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6" name="Google Shape;256;p49"/>
            <p:cNvSpPr/>
            <p:nvPr/>
          </p:nvSpPr>
          <p:spPr>
            <a:xfrm>
              <a:off x="7407275" y="2787650"/>
              <a:ext cx="26988" cy="0"/>
            </a:xfrm>
            <a:custGeom>
              <a:rect b="b" l="l" r="r" t="t"/>
              <a:pathLst>
                <a:path extrusionOk="0" h="120000" w="14">
                  <a:moveTo>
                    <a:pt x="14" y="0"/>
                  </a:moveTo>
                  <a:lnTo>
                    <a:pt x="14" y="0"/>
                  </a:lnTo>
                  <a:lnTo>
                    <a:pt x="0" y="0"/>
                  </a:lnTo>
                  <a:cubicBezTo>
                    <a:pt x="8" y="0"/>
                    <a:pt x="11" y="0"/>
                    <a:pt x="1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7" name="Google Shape;257;p49"/>
            <p:cNvSpPr/>
            <p:nvPr/>
          </p:nvSpPr>
          <p:spPr>
            <a:xfrm>
              <a:off x="8123238" y="2794000"/>
              <a:ext cx="31750" cy="1587"/>
            </a:xfrm>
            <a:custGeom>
              <a:rect b="b" l="l" r="r" t="t"/>
              <a:pathLst>
                <a:path extrusionOk="0" h="1" w="16">
                  <a:moveTo>
                    <a:pt x="0" y="1"/>
                  </a:moveTo>
                  <a:lnTo>
                    <a:pt x="0" y="1"/>
                  </a:lnTo>
                  <a:lnTo>
                    <a:pt x="16" y="0"/>
                  </a:ln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8" name="Google Shape;258;p49"/>
            <p:cNvSpPr/>
            <p:nvPr/>
          </p:nvSpPr>
          <p:spPr>
            <a:xfrm>
              <a:off x="3070225" y="2794000"/>
              <a:ext cx="101600" cy="4762"/>
            </a:xfrm>
            <a:custGeom>
              <a:rect b="b" l="l" r="r" t="t"/>
              <a:pathLst>
                <a:path extrusionOk="0" h="2" w="53">
                  <a:moveTo>
                    <a:pt x="0" y="0"/>
                  </a:moveTo>
                  <a:lnTo>
                    <a:pt x="0" y="0"/>
                  </a:lnTo>
                  <a:cubicBezTo>
                    <a:pt x="2" y="1"/>
                    <a:pt x="53" y="2"/>
                    <a:pt x="52" y="0"/>
                  </a:cubicBezTo>
                  <a:lnTo>
                    <a:pt x="6"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9" name="Google Shape;259;p49"/>
            <p:cNvSpPr/>
            <p:nvPr/>
          </p:nvSpPr>
          <p:spPr>
            <a:xfrm>
              <a:off x="9963150" y="2778125"/>
              <a:ext cx="41275" cy="0"/>
            </a:xfrm>
            <a:custGeom>
              <a:rect b="b" l="l" r="r" t="t"/>
              <a:pathLst>
                <a:path extrusionOk="0" h="120000" w="21">
                  <a:moveTo>
                    <a:pt x="21" y="0"/>
                  </a:moveTo>
                  <a:lnTo>
                    <a:pt x="21" y="0"/>
                  </a:lnTo>
                  <a:lnTo>
                    <a:pt x="3" y="0"/>
                  </a:lnTo>
                  <a:lnTo>
                    <a:pt x="0" y="0"/>
                  </a:lnTo>
                  <a:cubicBezTo>
                    <a:pt x="4" y="0"/>
                    <a:pt x="15"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0" name="Google Shape;260;p49"/>
            <p:cNvSpPr/>
            <p:nvPr/>
          </p:nvSpPr>
          <p:spPr>
            <a:xfrm>
              <a:off x="7523163" y="2773363"/>
              <a:ext cx="30163" cy="3175"/>
            </a:xfrm>
            <a:custGeom>
              <a:rect b="b" l="l" r="r" t="t"/>
              <a:pathLst>
                <a:path extrusionOk="0" h="1" w="16">
                  <a:moveTo>
                    <a:pt x="16" y="0"/>
                  </a:moveTo>
                  <a:lnTo>
                    <a:pt x="16" y="0"/>
                  </a:lnTo>
                  <a:cubicBezTo>
                    <a:pt x="6" y="0"/>
                    <a:pt x="2" y="1"/>
                    <a:pt x="0" y="1"/>
                  </a:cubicBezTo>
                  <a:cubicBezTo>
                    <a:pt x="6" y="1"/>
                    <a:pt x="12" y="1"/>
                    <a:pt x="1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1" name="Google Shape;261;p49"/>
            <p:cNvSpPr/>
            <p:nvPr/>
          </p:nvSpPr>
          <p:spPr>
            <a:xfrm>
              <a:off x="10009188" y="2787650"/>
              <a:ext cx="115888" cy="3175"/>
            </a:xfrm>
            <a:custGeom>
              <a:rect b="b" l="l" r="r" t="t"/>
              <a:pathLst>
                <a:path extrusionOk="0" h="2" w="6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2" name="Google Shape;262;p49"/>
            <p:cNvSpPr/>
            <p:nvPr/>
          </p:nvSpPr>
          <p:spPr>
            <a:xfrm>
              <a:off x="10125075" y="2789238"/>
              <a:ext cx="1588" cy="0"/>
            </a:xfrm>
            <a:custGeom>
              <a:rect b="b" l="l" r="r" t="t"/>
              <a:pathLst>
                <a:path extrusionOk="0" h="120000" w="1">
                  <a:moveTo>
                    <a:pt x="1" y="0"/>
                  </a:moveTo>
                  <a:lnTo>
                    <a:pt x="1" y="0"/>
                  </a:lnTo>
                  <a:lnTo>
                    <a:pt x="0" y="0"/>
                  </a:lnTo>
                  <a:lnTo>
                    <a:pt x="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3" name="Google Shape;263;p49"/>
            <p:cNvSpPr/>
            <p:nvPr/>
          </p:nvSpPr>
          <p:spPr>
            <a:xfrm>
              <a:off x="-4110038" y="2703513"/>
              <a:ext cx="16486192" cy="134937"/>
            </a:xfrm>
            <a:custGeom>
              <a:rect b="b" l="l" r="r" t="t"/>
              <a:pathLst>
                <a:path extrusionOk="0" h="60" w="8594">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4" name="Google Shape;264;p49"/>
            <p:cNvSpPr/>
            <p:nvPr/>
          </p:nvSpPr>
          <p:spPr>
            <a:xfrm>
              <a:off x="12117388" y="2779713"/>
              <a:ext cx="127000" cy="4762"/>
            </a:xfrm>
            <a:custGeom>
              <a:rect b="b" l="l" r="r" t="t"/>
              <a:pathLst>
                <a:path extrusionOk="0" h="2" w="66">
                  <a:moveTo>
                    <a:pt x="19" y="2"/>
                  </a:moveTo>
                  <a:lnTo>
                    <a:pt x="19" y="2"/>
                  </a:lnTo>
                  <a:cubicBezTo>
                    <a:pt x="33" y="2"/>
                    <a:pt x="66" y="2"/>
                    <a:pt x="60" y="0"/>
                  </a:cubicBezTo>
                  <a:cubicBezTo>
                    <a:pt x="60" y="2"/>
                    <a:pt x="0" y="0"/>
                    <a:pt x="19"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5" name="Google Shape;265;p49"/>
            <p:cNvSpPr/>
            <p:nvPr/>
          </p:nvSpPr>
          <p:spPr>
            <a:xfrm>
              <a:off x="12182475" y="2787650"/>
              <a:ext cx="79375" cy="1587"/>
            </a:xfrm>
            <a:custGeom>
              <a:rect b="b" l="l" r="r" t="t"/>
              <a:pathLst>
                <a:path extrusionOk="0" h="1" w="41">
                  <a:moveTo>
                    <a:pt x="25" y="1"/>
                  </a:moveTo>
                  <a:lnTo>
                    <a:pt x="25" y="1"/>
                  </a:lnTo>
                  <a:cubicBezTo>
                    <a:pt x="27" y="1"/>
                    <a:pt x="26" y="0"/>
                    <a:pt x="41" y="0"/>
                  </a:cubicBezTo>
                  <a:lnTo>
                    <a:pt x="0" y="0"/>
                  </a:lnTo>
                  <a:lnTo>
                    <a:pt x="2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6" name="Google Shape;266;p49"/>
            <p:cNvSpPr/>
            <p:nvPr/>
          </p:nvSpPr>
          <p:spPr>
            <a:xfrm>
              <a:off x="12307888" y="2809875"/>
              <a:ext cx="249238" cy="15875"/>
            </a:xfrm>
            <a:custGeom>
              <a:rect b="b" l="l" r="r" t="t"/>
              <a:pathLst>
                <a:path extrusionOk="0" h="7" w="13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7" name="Google Shape;267;p49"/>
            <p:cNvSpPr/>
            <p:nvPr/>
          </p:nvSpPr>
          <p:spPr>
            <a:xfrm>
              <a:off x="12252325" y="2825750"/>
              <a:ext cx="73025" cy="1587"/>
            </a:xfrm>
            <a:custGeom>
              <a:rect b="b" l="l" r="r" t="t"/>
              <a:pathLst>
                <a:path extrusionOk="0" h="1" w="38">
                  <a:moveTo>
                    <a:pt x="4" y="1"/>
                  </a:moveTo>
                  <a:lnTo>
                    <a:pt x="4" y="1"/>
                  </a:lnTo>
                  <a:lnTo>
                    <a:pt x="38" y="0"/>
                  </a:lnTo>
                  <a:lnTo>
                    <a:pt x="34" y="0"/>
                  </a:lnTo>
                  <a:lnTo>
                    <a:pt x="0" y="1"/>
                  </a:lnTo>
                  <a:lnTo>
                    <a:pt x="4"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8" name="Google Shape;268;p49"/>
            <p:cNvSpPr/>
            <p:nvPr/>
          </p:nvSpPr>
          <p:spPr>
            <a:xfrm>
              <a:off x="10779125" y="2733675"/>
              <a:ext cx="66675" cy="4762"/>
            </a:xfrm>
            <a:custGeom>
              <a:rect b="b" l="l" r="r" t="t"/>
              <a:pathLst>
                <a:path extrusionOk="0" h="2" w="35">
                  <a:moveTo>
                    <a:pt x="35" y="2"/>
                  </a:moveTo>
                  <a:lnTo>
                    <a:pt x="35" y="2"/>
                  </a:lnTo>
                  <a:cubicBezTo>
                    <a:pt x="32" y="0"/>
                    <a:pt x="11" y="1"/>
                    <a:pt x="0" y="2"/>
                  </a:cubicBezTo>
                  <a:cubicBezTo>
                    <a:pt x="9" y="2"/>
                    <a:pt x="22" y="2"/>
                    <a:pt x="35"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9" name="Google Shape;269;p49"/>
            <p:cNvSpPr/>
            <p:nvPr/>
          </p:nvSpPr>
          <p:spPr>
            <a:xfrm>
              <a:off x="-2471738" y="2738438"/>
              <a:ext cx="496888" cy="1587"/>
            </a:xfrm>
            <a:custGeom>
              <a:rect b="b" l="l" r="r" t="t"/>
              <a:pathLst>
                <a:path extrusionOk="0" h="1" w="259">
                  <a:moveTo>
                    <a:pt x="259" y="0"/>
                  </a:moveTo>
                  <a:lnTo>
                    <a:pt x="259" y="0"/>
                  </a:lnTo>
                  <a:lnTo>
                    <a:pt x="0" y="1"/>
                  </a:lnTo>
                  <a:lnTo>
                    <a:pt x="259"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0" name="Google Shape;270;p49"/>
            <p:cNvSpPr/>
            <p:nvPr/>
          </p:nvSpPr>
          <p:spPr>
            <a:xfrm>
              <a:off x="9136063" y="2735263"/>
              <a:ext cx="387350" cy="14287"/>
            </a:xfrm>
            <a:custGeom>
              <a:rect b="b" l="l" r="r" t="t"/>
              <a:pathLst>
                <a:path extrusionOk="0" h="6" w="202">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1" name="Google Shape;271;p49"/>
            <p:cNvSpPr/>
            <p:nvPr/>
          </p:nvSpPr>
          <p:spPr>
            <a:xfrm>
              <a:off x="9139238" y="2725738"/>
              <a:ext cx="142875" cy="9525"/>
            </a:xfrm>
            <a:custGeom>
              <a:rect b="b" l="l" r="r" t="t"/>
              <a:pathLst>
                <a:path extrusionOk="0" h="4" w="75">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2" name="Google Shape;272;p49"/>
            <p:cNvSpPr/>
            <p:nvPr/>
          </p:nvSpPr>
          <p:spPr>
            <a:xfrm>
              <a:off x="9805988" y="2817813"/>
              <a:ext cx="39688" cy="3175"/>
            </a:xfrm>
            <a:custGeom>
              <a:rect b="b" l="l" r="r" t="t"/>
              <a:pathLst>
                <a:path extrusionOk="0" h="1" w="21">
                  <a:moveTo>
                    <a:pt x="21" y="0"/>
                  </a:moveTo>
                  <a:lnTo>
                    <a:pt x="21" y="0"/>
                  </a:lnTo>
                  <a:lnTo>
                    <a:pt x="0" y="1"/>
                  </a:lnTo>
                  <a:lnTo>
                    <a:pt x="17" y="1"/>
                  </a:lnTo>
                  <a:lnTo>
                    <a:pt x="2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3" name="Google Shape;273;p49"/>
            <p:cNvSpPr/>
            <p:nvPr/>
          </p:nvSpPr>
          <p:spPr>
            <a:xfrm>
              <a:off x="8580438" y="2725738"/>
              <a:ext cx="66675" cy="3175"/>
            </a:xfrm>
            <a:custGeom>
              <a:rect b="b" l="l" r="r" t="t"/>
              <a:pathLst>
                <a:path extrusionOk="0" h="1" w="35">
                  <a:moveTo>
                    <a:pt x="27" y="1"/>
                  </a:moveTo>
                  <a:lnTo>
                    <a:pt x="27" y="1"/>
                  </a:lnTo>
                  <a:lnTo>
                    <a:pt x="35" y="1"/>
                  </a:lnTo>
                  <a:lnTo>
                    <a:pt x="0" y="0"/>
                  </a:lnTo>
                  <a:lnTo>
                    <a:pt x="27"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4" name="Google Shape;274;p49"/>
            <p:cNvSpPr/>
            <p:nvPr/>
          </p:nvSpPr>
          <p:spPr>
            <a:xfrm>
              <a:off x="8647113" y="2725738"/>
              <a:ext cx="15875" cy="3175"/>
            </a:xfrm>
            <a:custGeom>
              <a:rect b="b" l="l" r="r" t="t"/>
              <a:pathLst>
                <a:path extrusionOk="0" h="1" w="8">
                  <a:moveTo>
                    <a:pt x="8" y="0"/>
                  </a:moveTo>
                  <a:lnTo>
                    <a:pt x="8" y="0"/>
                  </a:lnTo>
                  <a:lnTo>
                    <a:pt x="0" y="1"/>
                  </a:lnTo>
                  <a:lnTo>
                    <a:pt x="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5" name="Google Shape;275;p49"/>
            <p:cNvSpPr/>
            <p:nvPr/>
          </p:nvSpPr>
          <p:spPr>
            <a:xfrm>
              <a:off x="9794875" y="2830513"/>
              <a:ext cx="90488" cy="1587"/>
            </a:xfrm>
            <a:custGeom>
              <a:rect b="b" l="l" r="r" t="t"/>
              <a:pathLst>
                <a:path extrusionOk="0" h="1" w="47">
                  <a:moveTo>
                    <a:pt x="0" y="0"/>
                  </a:moveTo>
                  <a:lnTo>
                    <a:pt x="0" y="0"/>
                  </a:lnTo>
                  <a:lnTo>
                    <a:pt x="32" y="1"/>
                  </a:lnTo>
                  <a:lnTo>
                    <a:pt x="47"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6" name="Google Shape;276;p49"/>
            <p:cNvSpPr/>
            <p:nvPr/>
          </p:nvSpPr>
          <p:spPr>
            <a:xfrm>
              <a:off x="9232900" y="2795588"/>
              <a:ext cx="84138" cy="3175"/>
            </a:xfrm>
            <a:custGeom>
              <a:rect b="b" l="l" r="r" t="t"/>
              <a:pathLst>
                <a:path extrusionOk="0" h="1" w="44">
                  <a:moveTo>
                    <a:pt x="16" y="1"/>
                  </a:moveTo>
                  <a:lnTo>
                    <a:pt x="16" y="1"/>
                  </a:lnTo>
                  <a:lnTo>
                    <a:pt x="44" y="1"/>
                  </a:lnTo>
                  <a:cubicBezTo>
                    <a:pt x="39" y="1"/>
                    <a:pt x="0" y="0"/>
                    <a:pt x="16"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7" name="Google Shape;277;p49"/>
            <p:cNvSpPr/>
            <p:nvPr/>
          </p:nvSpPr>
          <p:spPr>
            <a:xfrm>
              <a:off x="8158163" y="2725738"/>
              <a:ext cx="71438" cy="3175"/>
            </a:xfrm>
            <a:custGeom>
              <a:rect b="b" l="l" r="r" t="t"/>
              <a:pathLst>
                <a:path extrusionOk="0" h="1" w="37">
                  <a:moveTo>
                    <a:pt x="34" y="0"/>
                  </a:moveTo>
                  <a:lnTo>
                    <a:pt x="34" y="0"/>
                  </a:lnTo>
                  <a:lnTo>
                    <a:pt x="0" y="1"/>
                  </a:lnTo>
                  <a:lnTo>
                    <a:pt x="3" y="1"/>
                  </a:lnTo>
                  <a:lnTo>
                    <a:pt x="37" y="0"/>
                  </a:lnTo>
                  <a:lnTo>
                    <a:pt x="3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8" name="Google Shape;278;p49"/>
            <p:cNvSpPr/>
            <p:nvPr/>
          </p:nvSpPr>
          <p:spPr>
            <a:xfrm>
              <a:off x="8734425" y="2814638"/>
              <a:ext cx="144463" cy="3175"/>
            </a:xfrm>
            <a:custGeom>
              <a:rect b="b" l="l" r="r" t="t"/>
              <a:pathLst>
                <a:path extrusionOk="0" h="2" w="76">
                  <a:moveTo>
                    <a:pt x="56" y="0"/>
                  </a:moveTo>
                  <a:lnTo>
                    <a:pt x="56" y="0"/>
                  </a:lnTo>
                  <a:cubicBezTo>
                    <a:pt x="76" y="2"/>
                    <a:pt x="0" y="0"/>
                    <a:pt x="40" y="2"/>
                  </a:cubicBezTo>
                  <a:cubicBezTo>
                    <a:pt x="76" y="2"/>
                    <a:pt x="61" y="1"/>
                    <a:pt x="5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9" name="Google Shape;279;p49"/>
            <p:cNvSpPr/>
            <p:nvPr/>
          </p:nvSpPr>
          <p:spPr>
            <a:xfrm>
              <a:off x="8023225" y="2782888"/>
              <a:ext cx="26988" cy="1587"/>
            </a:xfrm>
            <a:custGeom>
              <a:rect b="b" l="l" r="r" t="t"/>
              <a:pathLst>
                <a:path extrusionOk="0" h="1" w="14">
                  <a:moveTo>
                    <a:pt x="14" y="0"/>
                  </a:moveTo>
                  <a:lnTo>
                    <a:pt x="14" y="0"/>
                  </a:lnTo>
                  <a:cubicBezTo>
                    <a:pt x="9" y="0"/>
                    <a:pt x="5" y="0"/>
                    <a:pt x="0" y="1"/>
                  </a:cubicBezTo>
                  <a:lnTo>
                    <a:pt x="1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0" name="Google Shape;280;p49"/>
            <p:cNvSpPr/>
            <p:nvPr/>
          </p:nvSpPr>
          <p:spPr>
            <a:xfrm>
              <a:off x="8050213" y="2782888"/>
              <a:ext cx="77788" cy="1587"/>
            </a:xfrm>
            <a:custGeom>
              <a:rect b="b" l="l" r="r" t="t"/>
              <a:pathLst>
                <a:path extrusionOk="0" h="1" w="40">
                  <a:moveTo>
                    <a:pt x="0" y="0"/>
                  </a:moveTo>
                  <a:lnTo>
                    <a:pt x="0" y="0"/>
                  </a:lnTo>
                  <a:cubicBezTo>
                    <a:pt x="15" y="0"/>
                    <a:pt x="30" y="1"/>
                    <a:pt x="40" y="1"/>
                  </a:cubicBezTo>
                  <a:cubicBezTo>
                    <a:pt x="21" y="0"/>
                    <a:pt x="15"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1" name="Google Shape;281;p49"/>
            <p:cNvSpPr/>
            <p:nvPr/>
          </p:nvSpPr>
          <p:spPr>
            <a:xfrm>
              <a:off x="7715250" y="2779713"/>
              <a:ext cx="90488" cy="7937"/>
            </a:xfrm>
            <a:custGeom>
              <a:rect b="b" l="l" r="r" t="t"/>
              <a:pathLst>
                <a:path extrusionOk="0" h="3" w="47">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2" name="Google Shape;282;p49"/>
            <p:cNvSpPr/>
            <p:nvPr/>
          </p:nvSpPr>
          <p:spPr>
            <a:xfrm>
              <a:off x="6508750" y="2713038"/>
              <a:ext cx="247650" cy="6350"/>
            </a:xfrm>
            <a:custGeom>
              <a:rect b="b" l="l" r="r" t="t"/>
              <a:pathLst>
                <a:path extrusionOk="0" h="3" w="129">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3" name="Google Shape;283;p49"/>
            <p:cNvSpPr/>
            <p:nvPr/>
          </p:nvSpPr>
          <p:spPr>
            <a:xfrm>
              <a:off x="6756400" y="2713038"/>
              <a:ext cx="33338" cy="0"/>
            </a:xfrm>
            <a:custGeom>
              <a:rect b="b" l="l" r="r" t="t"/>
              <a:pathLst>
                <a:path extrusionOk="0" h="120000" w="18">
                  <a:moveTo>
                    <a:pt x="0" y="0"/>
                  </a:moveTo>
                  <a:lnTo>
                    <a:pt x="0" y="0"/>
                  </a:lnTo>
                  <a:lnTo>
                    <a:pt x="18"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4" name="Google Shape;284;p49"/>
            <p:cNvSpPr/>
            <p:nvPr/>
          </p:nvSpPr>
          <p:spPr>
            <a:xfrm>
              <a:off x="8047038" y="2820988"/>
              <a:ext cx="58738" cy="4762"/>
            </a:xfrm>
            <a:custGeom>
              <a:rect b="b" l="l" r="r" t="t"/>
              <a:pathLst>
                <a:path extrusionOk="0" h="2" w="31">
                  <a:moveTo>
                    <a:pt x="31" y="0"/>
                  </a:moveTo>
                  <a:lnTo>
                    <a:pt x="31" y="0"/>
                  </a:lnTo>
                  <a:lnTo>
                    <a:pt x="0" y="2"/>
                  </a:lnTo>
                  <a:lnTo>
                    <a:pt x="11" y="2"/>
                  </a:lnTo>
                  <a:lnTo>
                    <a:pt x="3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5" name="Google Shape;285;p49"/>
            <p:cNvSpPr/>
            <p:nvPr/>
          </p:nvSpPr>
          <p:spPr>
            <a:xfrm>
              <a:off x="6348413" y="2711451"/>
              <a:ext cx="82550" cy="1587"/>
            </a:xfrm>
            <a:custGeom>
              <a:rect b="b" l="l" r="r" t="t"/>
              <a:pathLst>
                <a:path extrusionOk="0" h="1" w="43">
                  <a:moveTo>
                    <a:pt x="9" y="1"/>
                  </a:moveTo>
                  <a:lnTo>
                    <a:pt x="9" y="1"/>
                  </a:lnTo>
                  <a:cubicBezTo>
                    <a:pt x="18" y="1"/>
                    <a:pt x="33" y="1"/>
                    <a:pt x="41" y="1"/>
                  </a:cubicBezTo>
                  <a:cubicBezTo>
                    <a:pt x="43" y="0"/>
                    <a:pt x="0" y="1"/>
                    <a:pt x="9"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6" name="Google Shape;286;p49"/>
            <p:cNvSpPr/>
            <p:nvPr/>
          </p:nvSpPr>
          <p:spPr>
            <a:xfrm>
              <a:off x="6734175" y="2771775"/>
              <a:ext cx="96838" cy="6350"/>
            </a:xfrm>
            <a:custGeom>
              <a:rect b="b" l="l" r="r" t="t"/>
              <a:pathLst>
                <a:path extrusionOk="0" h="3" w="50">
                  <a:moveTo>
                    <a:pt x="0" y="2"/>
                  </a:moveTo>
                  <a:lnTo>
                    <a:pt x="0" y="2"/>
                  </a:lnTo>
                  <a:cubicBezTo>
                    <a:pt x="6" y="3"/>
                    <a:pt x="37" y="2"/>
                    <a:pt x="50" y="3"/>
                  </a:cubicBezTo>
                  <a:cubicBezTo>
                    <a:pt x="32" y="2"/>
                    <a:pt x="17"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7" name="Google Shape;287;p49"/>
            <p:cNvSpPr/>
            <p:nvPr/>
          </p:nvSpPr>
          <p:spPr>
            <a:xfrm>
              <a:off x="6091238" y="2722563"/>
              <a:ext cx="95250" cy="7937"/>
            </a:xfrm>
            <a:custGeom>
              <a:rect b="b" l="l" r="r" t="t"/>
              <a:pathLst>
                <a:path extrusionOk="0" h="4" w="49">
                  <a:moveTo>
                    <a:pt x="0" y="1"/>
                  </a:moveTo>
                  <a:lnTo>
                    <a:pt x="0" y="1"/>
                  </a:lnTo>
                  <a:cubicBezTo>
                    <a:pt x="10" y="2"/>
                    <a:pt x="24" y="2"/>
                    <a:pt x="18" y="4"/>
                  </a:cubicBezTo>
                  <a:cubicBezTo>
                    <a:pt x="31" y="3"/>
                    <a:pt x="4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8" name="Google Shape;288;p49"/>
            <p:cNvSpPr/>
            <p:nvPr/>
          </p:nvSpPr>
          <p:spPr>
            <a:xfrm>
              <a:off x="6559550" y="2773363"/>
              <a:ext cx="80963" cy="3175"/>
            </a:xfrm>
            <a:custGeom>
              <a:rect b="b" l="l" r="r" t="t"/>
              <a:pathLst>
                <a:path extrusionOk="0" h="1" w="42">
                  <a:moveTo>
                    <a:pt x="0" y="1"/>
                  </a:moveTo>
                  <a:lnTo>
                    <a:pt x="0" y="1"/>
                  </a:lnTo>
                  <a:lnTo>
                    <a:pt x="8" y="1"/>
                  </a:lnTo>
                  <a:lnTo>
                    <a:pt x="42" y="0"/>
                  </a:ln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9" name="Google Shape;289;p49"/>
            <p:cNvSpPr/>
            <p:nvPr/>
          </p:nvSpPr>
          <p:spPr>
            <a:xfrm>
              <a:off x="6640513" y="2806700"/>
              <a:ext cx="227013" cy="15875"/>
            </a:xfrm>
            <a:custGeom>
              <a:rect b="b" l="l" r="r" t="t"/>
              <a:pathLst>
                <a:path extrusionOk="0" h="7" w="118">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0" name="Google Shape;290;p49"/>
            <p:cNvSpPr/>
            <p:nvPr/>
          </p:nvSpPr>
          <p:spPr>
            <a:xfrm>
              <a:off x="6661150" y="2814638"/>
              <a:ext cx="34925" cy="1587"/>
            </a:xfrm>
            <a:custGeom>
              <a:rect b="b" l="l" r="r" t="t"/>
              <a:pathLst>
                <a:path extrusionOk="0" h="1" w="18">
                  <a:moveTo>
                    <a:pt x="18" y="1"/>
                  </a:moveTo>
                  <a:lnTo>
                    <a:pt x="18" y="1"/>
                  </a:lnTo>
                  <a:lnTo>
                    <a:pt x="0" y="0"/>
                  </a:lnTo>
                  <a:lnTo>
                    <a:pt x="18"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1" name="Google Shape;291;p49"/>
            <p:cNvSpPr/>
            <p:nvPr/>
          </p:nvSpPr>
          <p:spPr>
            <a:xfrm>
              <a:off x="5661025" y="2789238"/>
              <a:ext cx="23813" cy="1587"/>
            </a:xfrm>
            <a:custGeom>
              <a:rect b="b" l="l" r="r" t="t"/>
              <a:pathLst>
                <a:path extrusionOk="0" h="1" w="13">
                  <a:moveTo>
                    <a:pt x="0" y="1"/>
                  </a:moveTo>
                  <a:lnTo>
                    <a:pt x="0" y="1"/>
                  </a:lnTo>
                  <a:lnTo>
                    <a:pt x="13" y="0"/>
                  </a:ln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2" name="Google Shape;292;p49"/>
            <p:cNvSpPr/>
            <p:nvPr/>
          </p:nvSpPr>
          <p:spPr>
            <a:xfrm>
              <a:off x="6162675" y="2814638"/>
              <a:ext cx="258763" cy="7937"/>
            </a:xfrm>
            <a:custGeom>
              <a:rect b="b" l="l" r="r" t="t"/>
              <a:pathLst>
                <a:path extrusionOk="0" h="4" w="135">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3" name="Google Shape;293;p49"/>
            <p:cNvSpPr/>
            <p:nvPr/>
          </p:nvSpPr>
          <p:spPr>
            <a:xfrm>
              <a:off x="5019675" y="2713038"/>
              <a:ext cx="73025" cy="4762"/>
            </a:xfrm>
            <a:custGeom>
              <a:rect b="b" l="l" r="r" t="t"/>
              <a:pathLst>
                <a:path extrusionOk="0" h="2" w="38">
                  <a:moveTo>
                    <a:pt x="13" y="1"/>
                  </a:moveTo>
                  <a:lnTo>
                    <a:pt x="13" y="1"/>
                  </a:lnTo>
                  <a:lnTo>
                    <a:pt x="38" y="0"/>
                  </a:lnTo>
                  <a:lnTo>
                    <a:pt x="7" y="0"/>
                  </a:lnTo>
                  <a:cubicBezTo>
                    <a:pt x="16" y="0"/>
                    <a:pt x="0" y="2"/>
                    <a:pt x="13"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4" name="Google Shape;294;p49"/>
            <p:cNvSpPr/>
            <p:nvPr/>
          </p:nvSpPr>
          <p:spPr>
            <a:xfrm>
              <a:off x="5021263" y="2713038"/>
              <a:ext cx="11113" cy="0"/>
            </a:xfrm>
            <a:custGeom>
              <a:rect b="b" l="l" r="r" t="t"/>
              <a:pathLst>
                <a:path extrusionOk="0" h="120000" w="6">
                  <a:moveTo>
                    <a:pt x="0" y="0"/>
                  </a:moveTo>
                  <a:lnTo>
                    <a:pt x="0" y="0"/>
                  </a:lnTo>
                  <a:lnTo>
                    <a:pt x="6"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5" name="Google Shape;295;p49"/>
            <p:cNvSpPr/>
            <p:nvPr/>
          </p:nvSpPr>
          <p:spPr>
            <a:xfrm>
              <a:off x="5864225" y="2784475"/>
              <a:ext cx="101600" cy="4762"/>
            </a:xfrm>
            <a:custGeom>
              <a:rect b="b" l="l" r="r" t="t"/>
              <a:pathLst>
                <a:path extrusionOk="0" h="2" w="53">
                  <a:moveTo>
                    <a:pt x="3" y="2"/>
                  </a:moveTo>
                  <a:lnTo>
                    <a:pt x="3" y="2"/>
                  </a:lnTo>
                  <a:cubicBezTo>
                    <a:pt x="21" y="2"/>
                    <a:pt x="36" y="2"/>
                    <a:pt x="53" y="1"/>
                  </a:cubicBezTo>
                  <a:cubicBezTo>
                    <a:pt x="46" y="1"/>
                    <a:pt x="0" y="0"/>
                    <a:pt x="3"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6" name="Google Shape;296;p49"/>
            <p:cNvSpPr/>
            <p:nvPr/>
          </p:nvSpPr>
          <p:spPr>
            <a:xfrm>
              <a:off x="4703763" y="2722563"/>
              <a:ext cx="84138" cy="1587"/>
            </a:xfrm>
            <a:custGeom>
              <a:rect b="b" l="l" r="r" t="t"/>
              <a:pathLst>
                <a:path extrusionOk="0" h="1" w="44">
                  <a:moveTo>
                    <a:pt x="3" y="1"/>
                  </a:moveTo>
                  <a:lnTo>
                    <a:pt x="3" y="1"/>
                  </a:lnTo>
                  <a:lnTo>
                    <a:pt x="44" y="0"/>
                  </a:lnTo>
                  <a:lnTo>
                    <a:pt x="0" y="0"/>
                  </a:lnTo>
                  <a:lnTo>
                    <a:pt x="3"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7" name="Google Shape;297;p49"/>
            <p:cNvSpPr/>
            <p:nvPr/>
          </p:nvSpPr>
          <p:spPr>
            <a:xfrm>
              <a:off x="4264025" y="2713038"/>
              <a:ext cx="77788" cy="4762"/>
            </a:xfrm>
            <a:custGeom>
              <a:rect b="b" l="l" r="r" t="t"/>
              <a:pathLst>
                <a:path extrusionOk="0" h="2" w="41">
                  <a:moveTo>
                    <a:pt x="41" y="1"/>
                  </a:moveTo>
                  <a:lnTo>
                    <a:pt x="41" y="1"/>
                  </a:lnTo>
                  <a:lnTo>
                    <a:pt x="34" y="0"/>
                  </a:lnTo>
                  <a:lnTo>
                    <a:pt x="0" y="1"/>
                  </a:lnTo>
                  <a:lnTo>
                    <a:pt x="7" y="2"/>
                  </a:lnTo>
                  <a:lnTo>
                    <a:pt x="4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8" name="Google Shape;298;p49"/>
            <p:cNvSpPr/>
            <p:nvPr/>
          </p:nvSpPr>
          <p:spPr>
            <a:xfrm>
              <a:off x="4800600" y="2822575"/>
              <a:ext cx="117475" cy="7937"/>
            </a:xfrm>
            <a:custGeom>
              <a:rect b="b" l="l" r="r" t="t"/>
              <a:pathLst>
                <a:path extrusionOk="0" h="3" w="61">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9" name="Google Shape;299;p49"/>
            <p:cNvSpPr/>
            <p:nvPr/>
          </p:nvSpPr>
          <p:spPr>
            <a:xfrm>
              <a:off x="187325" y="2714625"/>
              <a:ext cx="1925637" cy="31750"/>
            </a:xfrm>
            <a:custGeom>
              <a:rect b="b" l="l" r="r" t="t"/>
              <a:pathLst>
                <a:path extrusionOk="0" h="14" w="100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0" name="Google Shape;300;p49"/>
            <p:cNvSpPr/>
            <p:nvPr/>
          </p:nvSpPr>
          <p:spPr>
            <a:xfrm>
              <a:off x="1947862" y="2735263"/>
              <a:ext cx="47625" cy="0"/>
            </a:xfrm>
            <a:custGeom>
              <a:rect b="b" l="l" r="r" t="t"/>
              <a:pathLst>
                <a:path extrusionOk="0" h="120000" w="25">
                  <a:moveTo>
                    <a:pt x="0" y="0"/>
                  </a:moveTo>
                  <a:lnTo>
                    <a:pt x="0" y="0"/>
                  </a:lnTo>
                  <a:lnTo>
                    <a:pt x="25"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1" name="Google Shape;301;p49"/>
            <p:cNvSpPr/>
            <p:nvPr/>
          </p:nvSpPr>
          <p:spPr>
            <a:xfrm>
              <a:off x="112712" y="2724150"/>
              <a:ext cx="74613" cy="0"/>
            </a:xfrm>
            <a:custGeom>
              <a:rect b="b" l="l" r="r" t="t"/>
              <a:pathLst>
                <a:path extrusionOk="0" h="120000" w="39">
                  <a:moveTo>
                    <a:pt x="0" y="0"/>
                  </a:moveTo>
                  <a:lnTo>
                    <a:pt x="0" y="0"/>
                  </a:lnTo>
                  <a:lnTo>
                    <a:pt x="39" y="0"/>
                  </a:lnTo>
                  <a:cubicBezTo>
                    <a:pt x="27" y="0"/>
                    <a:pt x="14"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2" name="Google Shape;302;p49"/>
            <p:cNvSpPr/>
            <p:nvPr/>
          </p:nvSpPr>
          <p:spPr>
            <a:xfrm>
              <a:off x="2187575" y="2717800"/>
              <a:ext cx="176213" cy="6350"/>
            </a:xfrm>
            <a:custGeom>
              <a:rect b="b" l="l" r="r" t="t"/>
              <a:pathLst>
                <a:path extrusionOk="0" h="3" w="92">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3" name="Google Shape;303;p49"/>
            <p:cNvSpPr/>
            <p:nvPr/>
          </p:nvSpPr>
          <p:spPr>
            <a:xfrm>
              <a:off x="2112962" y="2714625"/>
              <a:ext cx="90488" cy="4762"/>
            </a:xfrm>
            <a:custGeom>
              <a:rect b="b" l="l" r="r" t="t"/>
              <a:pathLst>
                <a:path extrusionOk="0" h="2" w="47">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4" name="Google Shape;304;p49"/>
            <p:cNvSpPr/>
            <p:nvPr/>
          </p:nvSpPr>
          <p:spPr>
            <a:xfrm>
              <a:off x="2101850" y="2811463"/>
              <a:ext cx="71438" cy="3175"/>
            </a:xfrm>
            <a:custGeom>
              <a:rect b="b" l="l" r="r" t="t"/>
              <a:pathLst>
                <a:path extrusionOk="0" h="1" w="37">
                  <a:moveTo>
                    <a:pt x="37" y="0"/>
                  </a:moveTo>
                  <a:lnTo>
                    <a:pt x="37" y="0"/>
                  </a:lnTo>
                  <a:lnTo>
                    <a:pt x="22" y="1"/>
                  </a:lnTo>
                  <a:lnTo>
                    <a:pt x="0" y="1"/>
                  </a:lnTo>
                  <a:lnTo>
                    <a:pt x="3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5" name="Google Shape;305;p49"/>
            <p:cNvSpPr/>
            <p:nvPr/>
          </p:nvSpPr>
          <p:spPr>
            <a:xfrm>
              <a:off x="1724025" y="2805113"/>
              <a:ext cx="120650" cy="4762"/>
            </a:xfrm>
            <a:custGeom>
              <a:rect b="b" l="l" r="r" t="t"/>
              <a:pathLst>
                <a:path extrusionOk="0" h="2" w="63">
                  <a:moveTo>
                    <a:pt x="0" y="0"/>
                  </a:moveTo>
                  <a:lnTo>
                    <a:pt x="0" y="0"/>
                  </a:lnTo>
                  <a:cubicBezTo>
                    <a:pt x="18" y="2"/>
                    <a:pt x="52" y="1"/>
                    <a:pt x="63" y="0"/>
                  </a:cubicBezTo>
                  <a:cubicBezTo>
                    <a:pt x="24" y="0"/>
                    <a:pt x="41"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6" name="Google Shape;306;p49"/>
            <p:cNvSpPr/>
            <p:nvPr/>
          </p:nvSpPr>
          <p:spPr>
            <a:xfrm>
              <a:off x="1744662" y="2833688"/>
              <a:ext cx="73025" cy="3175"/>
            </a:xfrm>
            <a:custGeom>
              <a:rect b="b" l="l" r="r" t="t"/>
              <a:pathLst>
                <a:path extrusionOk="0" h="1" w="38">
                  <a:moveTo>
                    <a:pt x="38" y="0"/>
                  </a:moveTo>
                  <a:lnTo>
                    <a:pt x="38" y="0"/>
                  </a:lnTo>
                  <a:lnTo>
                    <a:pt x="0" y="1"/>
                  </a:lnTo>
                  <a:lnTo>
                    <a:pt x="3" y="1"/>
                  </a:lnTo>
                  <a:lnTo>
                    <a:pt x="3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7" name="Google Shape;307;p49"/>
            <p:cNvSpPr/>
            <p:nvPr/>
          </p:nvSpPr>
          <p:spPr>
            <a:xfrm>
              <a:off x="-474663" y="2741613"/>
              <a:ext cx="34925" cy="0"/>
            </a:xfrm>
            <a:custGeom>
              <a:rect b="b" l="l" r="r" t="t"/>
              <a:pathLst>
                <a:path extrusionOk="0" h="120000" w="18">
                  <a:moveTo>
                    <a:pt x="18" y="0"/>
                  </a:moveTo>
                  <a:lnTo>
                    <a:pt x="18" y="0"/>
                  </a:lnTo>
                  <a:lnTo>
                    <a:pt x="0" y="0"/>
                  </a:lnTo>
                  <a:lnTo>
                    <a:pt x="1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8" name="Google Shape;308;p49"/>
            <p:cNvSpPr/>
            <p:nvPr/>
          </p:nvSpPr>
          <p:spPr>
            <a:xfrm>
              <a:off x="-947738" y="2725738"/>
              <a:ext cx="1239838" cy="19050"/>
            </a:xfrm>
            <a:custGeom>
              <a:rect b="b" l="l" r="r" t="t"/>
              <a:pathLst>
                <a:path extrusionOk="0" h="8" w="647">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9" name="Google Shape;309;p49"/>
            <p:cNvSpPr/>
            <p:nvPr/>
          </p:nvSpPr>
          <p:spPr>
            <a:xfrm>
              <a:off x="-1944688" y="2741613"/>
              <a:ext cx="4763" cy="0"/>
            </a:xfrm>
            <a:custGeom>
              <a:rect b="b" l="l" r="r" t="t"/>
              <a:pathLst>
                <a:path extrusionOk="0" h="120000" w="2">
                  <a:moveTo>
                    <a:pt x="1" y="0"/>
                  </a:moveTo>
                  <a:lnTo>
                    <a:pt x="1" y="0"/>
                  </a:lnTo>
                  <a:lnTo>
                    <a:pt x="2" y="0"/>
                  </a:lnTo>
                  <a:cubicBezTo>
                    <a:pt x="0" y="0"/>
                    <a:pt x="0"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0" name="Google Shape;310;p49"/>
            <p:cNvSpPr/>
            <p:nvPr/>
          </p:nvSpPr>
          <p:spPr>
            <a:xfrm>
              <a:off x="-1939925" y="2735263"/>
              <a:ext cx="173038" cy="6350"/>
            </a:xfrm>
            <a:custGeom>
              <a:rect b="b" l="l" r="r" t="t"/>
              <a:pathLst>
                <a:path extrusionOk="0" h="3" w="9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1" name="Google Shape;311;p49"/>
            <p:cNvSpPr/>
            <p:nvPr/>
          </p:nvSpPr>
          <p:spPr>
            <a:xfrm>
              <a:off x="-1773238" y="2733675"/>
              <a:ext cx="123825" cy="12700"/>
            </a:xfrm>
            <a:custGeom>
              <a:rect b="b" l="l" r="r" t="t"/>
              <a:pathLst>
                <a:path extrusionOk="0" h="6" w="65">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2" name="Google Shape;312;p49"/>
            <p:cNvSpPr/>
            <p:nvPr/>
          </p:nvSpPr>
          <p:spPr>
            <a:xfrm>
              <a:off x="-1057275" y="2735263"/>
              <a:ext cx="57150" cy="3175"/>
            </a:xfrm>
            <a:custGeom>
              <a:rect b="b" l="l" r="r" t="t"/>
              <a:pathLst>
                <a:path extrusionOk="0" h="1" w="30">
                  <a:moveTo>
                    <a:pt x="12" y="0"/>
                  </a:moveTo>
                  <a:lnTo>
                    <a:pt x="12" y="0"/>
                  </a:lnTo>
                  <a:lnTo>
                    <a:pt x="0" y="1"/>
                  </a:lnTo>
                  <a:lnTo>
                    <a:pt x="30" y="1"/>
                  </a:lnTo>
                  <a:lnTo>
                    <a:pt x="12"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3" name="Google Shape;313;p49"/>
            <p:cNvSpPr/>
            <p:nvPr/>
          </p:nvSpPr>
          <p:spPr>
            <a:xfrm>
              <a:off x="-1116013" y="2738438"/>
              <a:ext cx="58738" cy="3175"/>
            </a:xfrm>
            <a:custGeom>
              <a:rect b="b" l="l" r="r" t="t"/>
              <a:pathLst>
                <a:path extrusionOk="0" h="2" w="30">
                  <a:moveTo>
                    <a:pt x="30" y="0"/>
                  </a:moveTo>
                  <a:lnTo>
                    <a:pt x="30" y="0"/>
                  </a:lnTo>
                  <a:lnTo>
                    <a:pt x="0" y="0"/>
                  </a:lnTo>
                  <a:cubicBezTo>
                    <a:pt x="2" y="0"/>
                    <a:pt x="4" y="1"/>
                    <a:pt x="9" y="2"/>
                  </a:cubicBezTo>
                  <a:lnTo>
                    <a:pt x="3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4" name="Google Shape;314;p49"/>
            <p:cNvSpPr/>
            <p:nvPr/>
          </p:nvSpPr>
          <p:spPr>
            <a:xfrm>
              <a:off x="-1349375" y="2735263"/>
              <a:ext cx="84138" cy="0"/>
            </a:xfrm>
            <a:custGeom>
              <a:rect b="b" l="l" r="r" t="t"/>
              <a:pathLst>
                <a:path extrusionOk="0" h="120000" w="44">
                  <a:moveTo>
                    <a:pt x="44" y="0"/>
                  </a:moveTo>
                  <a:lnTo>
                    <a:pt x="44" y="0"/>
                  </a:lnTo>
                  <a:lnTo>
                    <a:pt x="0" y="0"/>
                  </a:lnTo>
                  <a:lnTo>
                    <a:pt x="4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5" name="Google Shape;315;p49"/>
            <p:cNvSpPr/>
            <p:nvPr/>
          </p:nvSpPr>
          <p:spPr>
            <a:xfrm>
              <a:off x="-1265238" y="2735263"/>
              <a:ext cx="65088" cy="3175"/>
            </a:xfrm>
            <a:custGeom>
              <a:rect b="b" l="l" r="r" t="t"/>
              <a:pathLst>
                <a:path extrusionOk="0" h="1" w="34">
                  <a:moveTo>
                    <a:pt x="34" y="1"/>
                  </a:moveTo>
                  <a:lnTo>
                    <a:pt x="34" y="1"/>
                  </a:lnTo>
                  <a:lnTo>
                    <a:pt x="33" y="0"/>
                  </a:lnTo>
                  <a:lnTo>
                    <a:pt x="0" y="0"/>
                  </a:lnTo>
                  <a:lnTo>
                    <a:pt x="34"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6" name="Google Shape;316;p49"/>
            <p:cNvSpPr/>
            <p:nvPr/>
          </p:nvSpPr>
          <p:spPr>
            <a:xfrm>
              <a:off x="-1219200" y="2728913"/>
              <a:ext cx="103188" cy="9525"/>
            </a:xfrm>
            <a:custGeom>
              <a:rect b="b" l="l" r="r" t="t"/>
              <a:pathLst>
                <a:path extrusionOk="0" h="4" w="54">
                  <a:moveTo>
                    <a:pt x="54" y="4"/>
                  </a:moveTo>
                  <a:lnTo>
                    <a:pt x="54" y="4"/>
                  </a:lnTo>
                  <a:cubicBezTo>
                    <a:pt x="49" y="2"/>
                    <a:pt x="43" y="0"/>
                    <a:pt x="0" y="1"/>
                  </a:cubicBezTo>
                  <a:lnTo>
                    <a:pt x="9" y="3"/>
                  </a:lnTo>
                  <a:lnTo>
                    <a:pt x="54"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7" name="Google Shape;317;p49"/>
            <p:cNvSpPr/>
            <p:nvPr/>
          </p:nvSpPr>
          <p:spPr>
            <a:xfrm>
              <a:off x="1225550" y="2830513"/>
              <a:ext cx="73025" cy="3175"/>
            </a:xfrm>
            <a:custGeom>
              <a:rect b="b" l="l" r="r" t="t"/>
              <a:pathLst>
                <a:path extrusionOk="0" h="2" w="38">
                  <a:moveTo>
                    <a:pt x="34" y="0"/>
                  </a:moveTo>
                  <a:lnTo>
                    <a:pt x="34" y="0"/>
                  </a:lnTo>
                  <a:lnTo>
                    <a:pt x="0" y="1"/>
                  </a:lnTo>
                  <a:lnTo>
                    <a:pt x="4" y="2"/>
                  </a:lnTo>
                  <a:lnTo>
                    <a:pt x="38" y="1"/>
                  </a:lnTo>
                  <a:lnTo>
                    <a:pt x="3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8" name="Google Shape;318;p49"/>
            <p:cNvSpPr/>
            <p:nvPr/>
          </p:nvSpPr>
          <p:spPr>
            <a:xfrm>
              <a:off x="874712" y="2827338"/>
              <a:ext cx="39688" cy="3175"/>
            </a:xfrm>
            <a:custGeom>
              <a:rect b="b" l="l" r="r" t="t"/>
              <a:pathLst>
                <a:path extrusionOk="0" h="1" w="21">
                  <a:moveTo>
                    <a:pt x="21" y="0"/>
                  </a:moveTo>
                  <a:lnTo>
                    <a:pt x="21" y="0"/>
                  </a:lnTo>
                  <a:lnTo>
                    <a:pt x="0" y="1"/>
                  </a:lnTo>
                  <a:cubicBezTo>
                    <a:pt x="9" y="1"/>
                    <a:pt x="16" y="1"/>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9" name="Google Shape;319;p49"/>
            <p:cNvSpPr/>
            <p:nvPr/>
          </p:nvSpPr>
          <p:spPr>
            <a:xfrm>
              <a:off x="417512" y="2827338"/>
              <a:ext cx="457200" cy="31750"/>
            </a:xfrm>
            <a:custGeom>
              <a:rect b="b" l="l" r="r" t="t"/>
              <a:pathLst>
                <a:path extrusionOk="0" h="14" w="238">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0" name="Google Shape;320;p49"/>
            <p:cNvSpPr/>
            <p:nvPr/>
          </p:nvSpPr>
          <p:spPr>
            <a:xfrm>
              <a:off x="755650" y="2859087"/>
              <a:ext cx="68263" cy="4762"/>
            </a:xfrm>
            <a:custGeom>
              <a:rect b="b" l="l" r="r" t="t"/>
              <a:pathLst>
                <a:path extrusionOk="0" h="2" w="36">
                  <a:moveTo>
                    <a:pt x="0" y="1"/>
                  </a:moveTo>
                  <a:lnTo>
                    <a:pt x="0" y="1"/>
                  </a:lnTo>
                  <a:cubicBezTo>
                    <a:pt x="19" y="2"/>
                    <a:pt x="24" y="1"/>
                    <a:pt x="36" y="1"/>
                  </a:cubicBezTo>
                  <a:cubicBezTo>
                    <a:pt x="33" y="0"/>
                    <a:pt x="15" y="1"/>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1" name="Google Shape;321;p49"/>
            <p:cNvSpPr/>
            <p:nvPr/>
          </p:nvSpPr>
          <p:spPr>
            <a:xfrm>
              <a:off x="-133350" y="2798763"/>
              <a:ext cx="111125" cy="4762"/>
            </a:xfrm>
            <a:custGeom>
              <a:rect b="b" l="l" r="r" t="t"/>
              <a:pathLst>
                <a:path extrusionOk="0" h="2" w="58">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2" name="Google Shape;322;p49"/>
            <p:cNvSpPr/>
            <p:nvPr/>
          </p:nvSpPr>
          <p:spPr>
            <a:xfrm>
              <a:off x="-22225" y="2800350"/>
              <a:ext cx="44450" cy="3175"/>
            </a:xfrm>
            <a:custGeom>
              <a:rect b="b" l="l" r="r" t="t"/>
              <a:pathLst>
                <a:path extrusionOk="0" h="1" w="23">
                  <a:moveTo>
                    <a:pt x="23" y="0"/>
                  </a:moveTo>
                  <a:lnTo>
                    <a:pt x="23" y="0"/>
                  </a:lnTo>
                  <a:lnTo>
                    <a:pt x="0" y="1"/>
                  </a:lnTo>
                  <a:cubicBezTo>
                    <a:pt x="6" y="1"/>
                    <a:pt x="13"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3" name="Google Shape;323;p49"/>
            <p:cNvSpPr/>
            <p:nvPr/>
          </p:nvSpPr>
          <p:spPr>
            <a:xfrm>
              <a:off x="-66675" y="2798763"/>
              <a:ext cx="6350" cy="0"/>
            </a:xfrm>
            <a:custGeom>
              <a:rect b="b" l="l" r="r" t="t"/>
              <a:pathLst>
                <a:path extrusionOk="0" h="120000" w="3">
                  <a:moveTo>
                    <a:pt x="0" y="0"/>
                  </a:moveTo>
                  <a:lnTo>
                    <a:pt x="0" y="0"/>
                  </a:lnTo>
                  <a:lnTo>
                    <a:pt x="2" y="0"/>
                  </a:lnTo>
                  <a:cubicBezTo>
                    <a:pt x="3" y="0"/>
                    <a:pt x="3"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4" name="Google Shape;324;p49"/>
            <p:cNvSpPr/>
            <p:nvPr/>
          </p:nvSpPr>
          <p:spPr>
            <a:xfrm>
              <a:off x="-1566863" y="2730500"/>
              <a:ext cx="65088" cy="3175"/>
            </a:xfrm>
            <a:custGeom>
              <a:rect b="b" l="l" r="r" t="t"/>
              <a:pathLst>
                <a:path extrusionOk="0" h="1" w="34">
                  <a:moveTo>
                    <a:pt x="33" y="1"/>
                  </a:moveTo>
                  <a:lnTo>
                    <a:pt x="33" y="1"/>
                  </a:lnTo>
                  <a:cubicBezTo>
                    <a:pt x="34" y="0"/>
                    <a:pt x="12" y="1"/>
                    <a:pt x="0" y="1"/>
                  </a:cubicBezTo>
                  <a:cubicBezTo>
                    <a:pt x="9" y="1"/>
                    <a:pt x="22" y="1"/>
                    <a:pt x="33"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5" name="Google Shape;325;p49"/>
            <p:cNvSpPr/>
            <p:nvPr/>
          </p:nvSpPr>
          <p:spPr>
            <a:xfrm>
              <a:off x="-3175000" y="2740025"/>
              <a:ext cx="38100" cy="0"/>
            </a:xfrm>
            <a:custGeom>
              <a:rect b="b" l="l" r="r" t="t"/>
              <a:pathLst>
                <a:path extrusionOk="0" h="120000" w="20">
                  <a:moveTo>
                    <a:pt x="20" y="0"/>
                  </a:moveTo>
                  <a:lnTo>
                    <a:pt x="20" y="0"/>
                  </a:lnTo>
                  <a:lnTo>
                    <a:pt x="0" y="0"/>
                  </a:lnTo>
                  <a:cubicBezTo>
                    <a:pt x="7" y="0"/>
                    <a:pt x="11" y="0"/>
                    <a:pt x="2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6" name="Google Shape;326;p49"/>
            <p:cNvSpPr/>
            <p:nvPr/>
          </p:nvSpPr>
          <p:spPr>
            <a:xfrm>
              <a:off x="-3735388" y="2803525"/>
              <a:ext cx="6350" cy="1587"/>
            </a:xfrm>
            <a:custGeom>
              <a:rect b="b" l="l" r="r" t="t"/>
              <a:pathLst>
                <a:path extrusionOk="0" h="1" w="4">
                  <a:moveTo>
                    <a:pt x="4" y="0"/>
                  </a:moveTo>
                  <a:lnTo>
                    <a:pt x="4" y="0"/>
                  </a:lnTo>
                  <a:cubicBezTo>
                    <a:pt x="3" y="0"/>
                    <a:pt x="2" y="1"/>
                    <a:pt x="0" y="1"/>
                  </a:cubicBezTo>
                  <a:cubicBezTo>
                    <a:pt x="2" y="1"/>
                    <a:pt x="3" y="1"/>
                    <a:pt x="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7" name="Google Shape;327;p49"/>
            <p:cNvSpPr/>
            <p:nvPr/>
          </p:nvSpPr>
          <p:spPr>
            <a:xfrm>
              <a:off x="-3924300" y="2803525"/>
              <a:ext cx="188913" cy="3175"/>
            </a:xfrm>
            <a:custGeom>
              <a:rect b="b" l="l" r="r" t="t"/>
              <a:pathLst>
                <a:path extrusionOk="0" h="2" w="98">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328" name="Google Shape;328;p49"/>
          <p:cNvSpPr txBox="1"/>
          <p:nvPr>
            <p:ph idx="1" type="subTitle"/>
          </p:nvPr>
        </p:nvSpPr>
        <p:spPr>
          <a:xfrm>
            <a:off x="1142107" y="3829050"/>
            <a:ext cx="6859800" cy="800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800"/>
              <a:buNone/>
              <a:defRPr>
                <a:solidFill>
                  <a:schemeClr val="lt1"/>
                </a:solidFill>
              </a:defRPr>
            </a:lvl1pPr>
            <a:lvl2pPr lvl="1" rtl="0" algn="ctr">
              <a:lnSpc>
                <a:spcPct val="90000"/>
              </a:lnSpc>
              <a:spcBef>
                <a:spcPts val="500"/>
              </a:spcBef>
              <a:spcAft>
                <a:spcPts val="0"/>
              </a:spcAft>
              <a:buClr>
                <a:schemeClr val="lt1"/>
              </a:buClr>
              <a:buSzPts val="1500"/>
              <a:buNone/>
              <a:defRPr>
                <a:solidFill>
                  <a:schemeClr val="lt1"/>
                </a:solidFill>
              </a:defRPr>
            </a:lvl2pPr>
            <a:lvl3pPr lvl="2" rtl="0" algn="ctr">
              <a:lnSpc>
                <a:spcPct val="90000"/>
              </a:lnSpc>
              <a:spcBef>
                <a:spcPts val="500"/>
              </a:spcBef>
              <a:spcAft>
                <a:spcPts val="0"/>
              </a:spcAft>
              <a:buClr>
                <a:schemeClr val="lt1"/>
              </a:buClr>
              <a:buSzPts val="1400"/>
              <a:buNone/>
              <a:defRPr>
                <a:solidFill>
                  <a:schemeClr val="lt1"/>
                </a:solidFill>
              </a:defRPr>
            </a:lvl3pPr>
            <a:lvl4pPr lvl="3" rtl="0" algn="ctr">
              <a:lnSpc>
                <a:spcPct val="90000"/>
              </a:lnSpc>
              <a:spcBef>
                <a:spcPts val="500"/>
              </a:spcBef>
              <a:spcAft>
                <a:spcPts val="0"/>
              </a:spcAft>
              <a:buClr>
                <a:schemeClr val="lt1"/>
              </a:buClr>
              <a:buSzPts val="1200"/>
              <a:buNone/>
              <a:defRPr>
                <a:solidFill>
                  <a:schemeClr val="lt1"/>
                </a:solidFill>
              </a:defRPr>
            </a:lvl4pPr>
            <a:lvl5pPr lvl="4" rtl="0" algn="ctr">
              <a:lnSpc>
                <a:spcPct val="90000"/>
              </a:lnSpc>
              <a:spcBef>
                <a:spcPts val="500"/>
              </a:spcBef>
              <a:spcAft>
                <a:spcPts val="0"/>
              </a:spcAft>
              <a:buClr>
                <a:schemeClr val="lt1"/>
              </a:buClr>
              <a:buSzPts val="1200"/>
              <a:buNone/>
              <a:defRPr>
                <a:solidFill>
                  <a:schemeClr val="lt1"/>
                </a:solidFill>
              </a:defRPr>
            </a:lvl5pPr>
            <a:lvl6pPr lvl="5" rtl="0" algn="ctr">
              <a:lnSpc>
                <a:spcPct val="90000"/>
              </a:lnSpc>
              <a:spcBef>
                <a:spcPts val="500"/>
              </a:spcBef>
              <a:spcAft>
                <a:spcPts val="0"/>
              </a:spcAft>
              <a:buClr>
                <a:schemeClr val="lt1"/>
              </a:buClr>
              <a:buSzPts val="1200"/>
              <a:buNone/>
              <a:defRPr>
                <a:solidFill>
                  <a:schemeClr val="lt1"/>
                </a:solidFill>
              </a:defRPr>
            </a:lvl6pPr>
            <a:lvl7pPr lvl="6" rtl="0" algn="ctr">
              <a:lnSpc>
                <a:spcPct val="90000"/>
              </a:lnSpc>
              <a:spcBef>
                <a:spcPts val="500"/>
              </a:spcBef>
              <a:spcAft>
                <a:spcPts val="0"/>
              </a:spcAft>
              <a:buClr>
                <a:schemeClr val="lt1"/>
              </a:buClr>
              <a:buSzPts val="1200"/>
              <a:buNone/>
              <a:defRPr>
                <a:solidFill>
                  <a:schemeClr val="lt1"/>
                </a:solidFill>
              </a:defRPr>
            </a:lvl7pPr>
            <a:lvl8pPr lvl="7" rtl="0" algn="ctr">
              <a:lnSpc>
                <a:spcPct val="90000"/>
              </a:lnSpc>
              <a:spcBef>
                <a:spcPts val="500"/>
              </a:spcBef>
              <a:spcAft>
                <a:spcPts val="0"/>
              </a:spcAft>
              <a:buClr>
                <a:schemeClr val="lt1"/>
              </a:buClr>
              <a:buSzPts val="1200"/>
              <a:buNone/>
              <a:defRPr>
                <a:solidFill>
                  <a:schemeClr val="lt1"/>
                </a:solidFill>
              </a:defRPr>
            </a:lvl8pPr>
            <a:lvl9pPr lvl="8" rtl="0" algn="ctr">
              <a:lnSpc>
                <a:spcPct val="90000"/>
              </a:lnSpc>
              <a:spcBef>
                <a:spcPts val="500"/>
              </a:spcBef>
              <a:spcAft>
                <a:spcPts val="0"/>
              </a:spcAft>
              <a:buClr>
                <a:schemeClr val="lt1"/>
              </a:buClr>
              <a:buSzPts val="1200"/>
              <a:buNone/>
              <a:defRPr>
                <a:solidFill>
                  <a:schemeClr val="lt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9" name="Shape 329"/>
        <p:cNvGrpSpPr/>
        <p:nvPr/>
      </p:nvGrpSpPr>
      <p:grpSpPr>
        <a:xfrm>
          <a:off x="0" y="0"/>
          <a:ext cx="0" cy="0"/>
          <a:chOff x="0" y="0"/>
          <a:chExt cx="0" cy="0"/>
        </a:xfrm>
      </p:grpSpPr>
      <p:sp>
        <p:nvSpPr>
          <p:cNvPr id="330" name="Google Shape;330;p50"/>
          <p:cNvSpPr txBox="1"/>
          <p:nvPr>
            <p:ph type="title"/>
          </p:nvPr>
        </p:nvSpPr>
        <p:spPr>
          <a:xfrm>
            <a:off x="1142108" y="205978"/>
            <a:ext cx="6859800" cy="765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descr="Line graphic" id="331" name="Google Shape;331;p50"/>
          <p:cNvGrpSpPr/>
          <p:nvPr/>
        </p:nvGrpSpPr>
        <p:grpSpPr>
          <a:xfrm>
            <a:off x="1142115" y="1135856"/>
            <a:ext cx="7929295" cy="48006"/>
            <a:chOff x="1522413" y="1514475"/>
            <a:chExt cx="10569575" cy="64008"/>
          </a:xfrm>
        </p:grpSpPr>
        <p:sp>
          <p:nvSpPr>
            <p:cNvPr id="332" name="Google Shape;332;p50"/>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3" name="Google Shape;333;p50"/>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4" name="Google Shape;334;p50"/>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5" name="Google Shape;335;p50"/>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6" name="Google Shape;336;p50"/>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7" name="Google Shape;337;p50"/>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8" name="Google Shape;338;p50"/>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9" name="Google Shape;339;p50"/>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0" name="Google Shape;340;p50"/>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1" name="Google Shape;341;p50"/>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2" name="Google Shape;342;p50"/>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3" name="Google Shape;343;p50"/>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4" name="Google Shape;344;p50"/>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5" name="Google Shape;345;p50"/>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6" name="Google Shape;346;p50"/>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7" name="Google Shape;347;p50"/>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8" name="Google Shape;348;p50"/>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9" name="Google Shape;349;p50"/>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0" name="Google Shape;350;p50"/>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1" name="Google Shape;351;p50"/>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2" name="Google Shape;352;p50"/>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3" name="Google Shape;353;p50"/>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4" name="Google Shape;354;p50"/>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5" name="Google Shape;355;p50"/>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6" name="Google Shape;356;p50"/>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7" name="Google Shape;357;p50"/>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8" name="Google Shape;358;p50"/>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9" name="Google Shape;359;p50"/>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0" name="Google Shape;360;p50"/>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1" name="Google Shape;361;p50"/>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2" name="Google Shape;362;p50"/>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3" name="Google Shape;363;p50"/>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4" name="Google Shape;364;p50"/>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5" name="Google Shape;365;p50"/>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6" name="Google Shape;366;p50"/>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7" name="Google Shape;367;p50"/>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8" name="Google Shape;368;p50"/>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9" name="Google Shape;369;p50"/>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0" name="Google Shape;370;p50"/>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1" name="Google Shape;371;p50"/>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2" name="Google Shape;372;p50"/>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3" name="Google Shape;373;p50"/>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4" name="Google Shape;374;p50"/>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5" name="Google Shape;375;p50"/>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6" name="Google Shape;376;p50"/>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7" name="Google Shape;377;p50"/>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8" name="Google Shape;378;p50"/>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9" name="Google Shape;379;p50"/>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0" name="Google Shape;380;p50"/>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1" name="Google Shape;381;p50"/>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2" name="Google Shape;382;p50"/>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3" name="Google Shape;383;p50"/>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4" name="Google Shape;384;p50"/>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5" name="Google Shape;385;p50"/>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6" name="Google Shape;386;p50"/>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7" name="Google Shape;387;p50"/>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8" name="Google Shape;388;p50"/>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9" name="Google Shape;389;p50"/>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0" name="Google Shape;390;p50"/>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1" name="Google Shape;391;p50"/>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2" name="Google Shape;392;p50"/>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3" name="Google Shape;393;p50"/>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4" name="Google Shape;394;p50"/>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5" name="Google Shape;395;p50"/>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6" name="Google Shape;396;p50"/>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7" name="Google Shape;397;p50"/>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8" name="Google Shape;398;p50"/>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9" name="Google Shape;399;p50"/>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0" name="Google Shape;400;p50"/>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1" name="Google Shape;401;p50"/>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2" name="Google Shape;402;p50"/>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3" name="Google Shape;403;p50"/>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4" name="Google Shape;404;p50"/>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5" name="Google Shape;405;p50"/>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406" name="Google Shape;406;p50"/>
          <p:cNvSpPr txBox="1"/>
          <p:nvPr>
            <p:ph idx="1" type="body"/>
          </p:nvPr>
        </p:nvSpPr>
        <p:spPr>
          <a:xfrm>
            <a:off x="1142107" y="1428750"/>
            <a:ext cx="3315600" cy="32004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1400"/>
              </a:spcBef>
              <a:spcAft>
                <a:spcPts val="0"/>
              </a:spcAft>
              <a:buClr>
                <a:schemeClr val="lt1"/>
              </a:buClr>
              <a:buSzPts val="1800"/>
              <a:buChar char="▪"/>
              <a:defRPr sz="1800"/>
            </a:lvl1pPr>
            <a:lvl2pPr indent="-323850" lvl="1" marL="914400" rtl="0" algn="l">
              <a:lnSpc>
                <a:spcPct val="90000"/>
              </a:lnSpc>
              <a:spcBef>
                <a:spcPts val="500"/>
              </a:spcBef>
              <a:spcAft>
                <a:spcPts val="0"/>
              </a:spcAft>
              <a:buClr>
                <a:schemeClr val="lt1"/>
              </a:buClr>
              <a:buSzPts val="1500"/>
              <a:buChar char="–"/>
              <a:defRPr sz="1500"/>
            </a:lvl2pPr>
            <a:lvl3pPr indent="-317500" lvl="2" marL="1371600" rtl="0" algn="l">
              <a:lnSpc>
                <a:spcPct val="90000"/>
              </a:lnSpc>
              <a:spcBef>
                <a:spcPts val="500"/>
              </a:spcBef>
              <a:spcAft>
                <a:spcPts val="0"/>
              </a:spcAft>
              <a:buClr>
                <a:schemeClr val="lt1"/>
              </a:buClr>
              <a:buSzPts val="1400"/>
              <a:buChar char="▪"/>
              <a:defRPr sz="1400"/>
            </a:lvl3pPr>
            <a:lvl4pPr indent="-304800" lvl="3" marL="1828800" rtl="0" algn="l">
              <a:lnSpc>
                <a:spcPct val="90000"/>
              </a:lnSpc>
              <a:spcBef>
                <a:spcPts val="500"/>
              </a:spcBef>
              <a:spcAft>
                <a:spcPts val="0"/>
              </a:spcAft>
              <a:buClr>
                <a:schemeClr val="lt1"/>
              </a:buClr>
              <a:buSzPts val="1200"/>
              <a:buChar char="–"/>
              <a:defRPr sz="1200"/>
            </a:lvl4pPr>
            <a:lvl5pPr indent="-304800" lvl="4" marL="2286000" rtl="0" algn="l">
              <a:lnSpc>
                <a:spcPct val="90000"/>
              </a:lnSpc>
              <a:spcBef>
                <a:spcPts val="500"/>
              </a:spcBef>
              <a:spcAft>
                <a:spcPts val="0"/>
              </a:spcAft>
              <a:buClr>
                <a:schemeClr val="lt1"/>
              </a:buClr>
              <a:buSzPts val="1200"/>
              <a:buChar char="▪"/>
              <a:defRPr sz="1200"/>
            </a:lvl5pPr>
            <a:lvl6pPr indent="-304800" lvl="5" marL="2743200" rtl="0" algn="l">
              <a:lnSpc>
                <a:spcPct val="90000"/>
              </a:lnSpc>
              <a:spcBef>
                <a:spcPts val="500"/>
              </a:spcBef>
              <a:spcAft>
                <a:spcPts val="0"/>
              </a:spcAft>
              <a:buClr>
                <a:schemeClr val="lt1"/>
              </a:buClr>
              <a:buSzPts val="1200"/>
              <a:buChar char="–"/>
              <a:defRPr sz="1200"/>
            </a:lvl6pPr>
            <a:lvl7pPr indent="-304800" lvl="6" marL="3200400" rtl="0" algn="l">
              <a:lnSpc>
                <a:spcPct val="90000"/>
              </a:lnSpc>
              <a:spcBef>
                <a:spcPts val="500"/>
              </a:spcBef>
              <a:spcAft>
                <a:spcPts val="0"/>
              </a:spcAft>
              <a:buClr>
                <a:schemeClr val="lt1"/>
              </a:buClr>
              <a:buSzPts val="1200"/>
              <a:buChar char="▪"/>
              <a:defRPr sz="1200"/>
            </a:lvl7pPr>
            <a:lvl8pPr indent="-304800" lvl="7" marL="3657600" rtl="0" algn="l">
              <a:lnSpc>
                <a:spcPct val="90000"/>
              </a:lnSpc>
              <a:spcBef>
                <a:spcPts val="500"/>
              </a:spcBef>
              <a:spcAft>
                <a:spcPts val="0"/>
              </a:spcAft>
              <a:buClr>
                <a:schemeClr val="lt1"/>
              </a:buClr>
              <a:buSzPts val="1200"/>
              <a:buChar char="–"/>
              <a:defRPr sz="1200"/>
            </a:lvl8pPr>
            <a:lvl9pPr indent="-304800" lvl="8" marL="4114800" rtl="0" algn="l">
              <a:lnSpc>
                <a:spcPct val="90000"/>
              </a:lnSpc>
              <a:spcBef>
                <a:spcPts val="500"/>
              </a:spcBef>
              <a:spcAft>
                <a:spcPts val="0"/>
              </a:spcAft>
              <a:buClr>
                <a:schemeClr val="lt1"/>
              </a:buClr>
              <a:buSzPts val="1200"/>
              <a:buChar char="▪"/>
              <a:defRPr sz="1200"/>
            </a:lvl9pPr>
          </a:lstStyle>
          <a:p/>
        </p:txBody>
      </p:sp>
      <p:sp>
        <p:nvSpPr>
          <p:cNvPr id="407" name="Google Shape;407;p50"/>
          <p:cNvSpPr txBox="1"/>
          <p:nvPr>
            <p:ph idx="2" type="body"/>
          </p:nvPr>
        </p:nvSpPr>
        <p:spPr>
          <a:xfrm>
            <a:off x="4686332" y="1428750"/>
            <a:ext cx="3315600" cy="32004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1400"/>
              </a:spcBef>
              <a:spcAft>
                <a:spcPts val="0"/>
              </a:spcAft>
              <a:buClr>
                <a:schemeClr val="lt1"/>
              </a:buClr>
              <a:buSzPts val="1800"/>
              <a:buChar char="▪"/>
              <a:defRPr sz="1800"/>
            </a:lvl1pPr>
            <a:lvl2pPr indent="-323850" lvl="1" marL="914400" rtl="0" algn="l">
              <a:lnSpc>
                <a:spcPct val="90000"/>
              </a:lnSpc>
              <a:spcBef>
                <a:spcPts val="500"/>
              </a:spcBef>
              <a:spcAft>
                <a:spcPts val="0"/>
              </a:spcAft>
              <a:buClr>
                <a:schemeClr val="lt1"/>
              </a:buClr>
              <a:buSzPts val="1500"/>
              <a:buChar char="–"/>
              <a:defRPr sz="1500"/>
            </a:lvl2pPr>
            <a:lvl3pPr indent="-317500" lvl="2" marL="1371600" rtl="0" algn="l">
              <a:lnSpc>
                <a:spcPct val="90000"/>
              </a:lnSpc>
              <a:spcBef>
                <a:spcPts val="500"/>
              </a:spcBef>
              <a:spcAft>
                <a:spcPts val="0"/>
              </a:spcAft>
              <a:buClr>
                <a:schemeClr val="lt1"/>
              </a:buClr>
              <a:buSzPts val="1400"/>
              <a:buChar char="▪"/>
              <a:defRPr sz="1400"/>
            </a:lvl3pPr>
            <a:lvl4pPr indent="-304800" lvl="3" marL="1828800" rtl="0" algn="l">
              <a:lnSpc>
                <a:spcPct val="90000"/>
              </a:lnSpc>
              <a:spcBef>
                <a:spcPts val="500"/>
              </a:spcBef>
              <a:spcAft>
                <a:spcPts val="0"/>
              </a:spcAft>
              <a:buClr>
                <a:schemeClr val="lt1"/>
              </a:buClr>
              <a:buSzPts val="1200"/>
              <a:buChar char="–"/>
              <a:defRPr sz="1200"/>
            </a:lvl4pPr>
            <a:lvl5pPr indent="-304800" lvl="4" marL="2286000" rtl="0" algn="l">
              <a:lnSpc>
                <a:spcPct val="90000"/>
              </a:lnSpc>
              <a:spcBef>
                <a:spcPts val="500"/>
              </a:spcBef>
              <a:spcAft>
                <a:spcPts val="0"/>
              </a:spcAft>
              <a:buClr>
                <a:schemeClr val="lt1"/>
              </a:buClr>
              <a:buSzPts val="1200"/>
              <a:buChar char="▪"/>
              <a:defRPr sz="1200"/>
            </a:lvl5pPr>
            <a:lvl6pPr indent="-304800" lvl="5" marL="2743200" rtl="0" algn="l">
              <a:lnSpc>
                <a:spcPct val="90000"/>
              </a:lnSpc>
              <a:spcBef>
                <a:spcPts val="500"/>
              </a:spcBef>
              <a:spcAft>
                <a:spcPts val="0"/>
              </a:spcAft>
              <a:buClr>
                <a:schemeClr val="lt1"/>
              </a:buClr>
              <a:buSzPts val="1200"/>
              <a:buChar char="–"/>
              <a:defRPr sz="1200"/>
            </a:lvl6pPr>
            <a:lvl7pPr indent="-304800" lvl="6" marL="3200400" rtl="0" algn="l">
              <a:lnSpc>
                <a:spcPct val="90000"/>
              </a:lnSpc>
              <a:spcBef>
                <a:spcPts val="500"/>
              </a:spcBef>
              <a:spcAft>
                <a:spcPts val="0"/>
              </a:spcAft>
              <a:buClr>
                <a:schemeClr val="lt1"/>
              </a:buClr>
              <a:buSzPts val="1200"/>
              <a:buChar char="▪"/>
              <a:defRPr sz="1200"/>
            </a:lvl7pPr>
            <a:lvl8pPr indent="-304800" lvl="7" marL="3657600" rtl="0" algn="l">
              <a:lnSpc>
                <a:spcPct val="90000"/>
              </a:lnSpc>
              <a:spcBef>
                <a:spcPts val="500"/>
              </a:spcBef>
              <a:spcAft>
                <a:spcPts val="0"/>
              </a:spcAft>
              <a:buClr>
                <a:schemeClr val="lt1"/>
              </a:buClr>
              <a:buSzPts val="1200"/>
              <a:buChar char="–"/>
              <a:defRPr sz="1200"/>
            </a:lvl8pPr>
            <a:lvl9pPr indent="-304800" lvl="8" marL="4114800" rtl="0" algn="l">
              <a:lnSpc>
                <a:spcPct val="90000"/>
              </a:lnSpc>
              <a:spcBef>
                <a:spcPts val="500"/>
              </a:spcBef>
              <a:spcAft>
                <a:spcPts val="0"/>
              </a:spcAft>
              <a:buClr>
                <a:schemeClr val="lt1"/>
              </a:buClr>
              <a:buSzPts val="1200"/>
              <a:buChar char="▪"/>
              <a:defRPr sz="1200"/>
            </a:lvl9pPr>
          </a:lstStyle>
          <a:p/>
        </p:txBody>
      </p:sp>
      <p:sp>
        <p:nvSpPr>
          <p:cNvPr id="408" name="Google Shape;408;p50"/>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9" name="Google Shape;409;p50"/>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0" name="Google Shape;410;p50"/>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1" name="Shape 411"/>
        <p:cNvGrpSpPr/>
        <p:nvPr/>
      </p:nvGrpSpPr>
      <p:grpSpPr>
        <a:xfrm>
          <a:off x="0" y="0"/>
          <a:ext cx="0" cy="0"/>
          <a:chOff x="0" y="0"/>
          <a:chExt cx="0" cy="0"/>
        </a:xfrm>
      </p:grpSpPr>
      <p:sp>
        <p:nvSpPr>
          <p:cNvPr id="412" name="Google Shape;412;p51"/>
          <p:cNvSpPr txBox="1"/>
          <p:nvPr>
            <p:ph type="title"/>
          </p:nvPr>
        </p:nvSpPr>
        <p:spPr>
          <a:xfrm>
            <a:off x="1142108" y="205978"/>
            <a:ext cx="6859800" cy="765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descr="Line graphic" id="413" name="Google Shape;413;p51"/>
          <p:cNvGrpSpPr/>
          <p:nvPr/>
        </p:nvGrpSpPr>
        <p:grpSpPr>
          <a:xfrm>
            <a:off x="1142115" y="1135856"/>
            <a:ext cx="7929295" cy="48006"/>
            <a:chOff x="1522413" y="1514475"/>
            <a:chExt cx="10569575" cy="64008"/>
          </a:xfrm>
        </p:grpSpPr>
        <p:sp>
          <p:nvSpPr>
            <p:cNvPr id="414" name="Google Shape;414;p51"/>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5" name="Google Shape;415;p51"/>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6" name="Google Shape;416;p51"/>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7" name="Google Shape;417;p51"/>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8" name="Google Shape;418;p51"/>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9" name="Google Shape;419;p51"/>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0" name="Google Shape;420;p51"/>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1" name="Google Shape;421;p51"/>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2" name="Google Shape;422;p51"/>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3" name="Google Shape;423;p51"/>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4" name="Google Shape;424;p51"/>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5" name="Google Shape;425;p51"/>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6" name="Google Shape;426;p51"/>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7" name="Google Shape;427;p51"/>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8" name="Google Shape;428;p51"/>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9" name="Google Shape;429;p51"/>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0" name="Google Shape;430;p51"/>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1" name="Google Shape;431;p51"/>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2" name="Google Shape;432;p51"/>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3" name="Google Shape;433;p51"/>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4" name="Google Shape;434;p51"/>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5" name="Google Shape;435;p51"/>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6" name="Google Shape;436;p51"/>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7" name="Google Shape;437;p51"/>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8" name="Google Shape;438;p51"/>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9" name="Google Shape;439;p51"/>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0" name="Google Shape;440;p51"/>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1" name="Google Shape;441;p51"/>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2" name="Google Shape;442;p51"/>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3" name="Google Shape;443;p51"/>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4" name="Google Shape;444;p51"/>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5" name="Google Shape;445;p51"/>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6" name="Google Shape;446;p51"/>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7" name="Google Shape;447;p51"/>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8" name="Google Shape;448;p51"/>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9" name="Google Shape;449;p51"/>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0" name="Google Shape;450;p51"/>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1" name="Google Shape;451;p51"/>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2" name="Google Shape;452;p51"/>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3" name="Google Shape;453;p51"/>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4" name="Google Shape;454;p51"/>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5" name="Google Shape;455;p51"/>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6" name="Google Shape;456;p51"/>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7" name="Google Shape;457;p51"/>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8" name="Google Shape;458;p51"/>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9" name="Google Shape;459;p51"/>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0" name="Google Shape;460;p51"/>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1" name="Google Shape;461;p51"/>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2" name="Google Shape;462;p51"/>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3" name="Google Shape;463;p51"/>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4" name="Google Shape;464;p51"/>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5" name="Google Shape;465;p51"/>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6" name="Google Shape;466;p51"/>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7" name="Google Shape;467;p51"/>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8" name="Google Shape;468;p51"/>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9" name="Google Shape;469;p51"/>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0" name="Google Shape;470;p51"/>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1" name="Google Shape;471;p51"/>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2" name="Google Shape;472;p51"/>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3" name="Google Shape;473;p51"/>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4" name="Google Shape;474;p51"/>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5" name="Google Shape;475;p51"/>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6" name="Google Shape;476;p51"/>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7" name="Google Shape;477;p51"/>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8" name="Google Shape;478;p51"/>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9" name="Google Shape;479;p51"/>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0" name="Google Shape;480;p51"/>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1" name="Google Shape;481;p51"/>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2" name="Google Shape;482;p51"/>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3" name="Google Shape;483;p51"/>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4" name="Google Shape;484;p51"/>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5" name="Google Shape;485;p51"/>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6" name="Google Shape;486;p51"/>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7" name="Google Shape;487;p51"/>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488" name="Google Shape;488;p51"/>
          <p:cNvSpPr txBox="1"/>
          <p:nvPr>
            <p:ph idx="1" type="body"/>
          </p:nvPr>
        </p:nvSpPr>
        <p:spPr>
          <a:xfrm>
            <a:off x="1142108" y="1428750"/>
            <a:ext cx="6859800" cy="3200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1400"/>
              </a:spcBef>
              <a:spcAft>
                <a:spcPts val="0"/>
              </a:spcAft>
              <a:buClr>
                <a:schemeClr val="lt1"/>
              </a:buClr>
              <a:buSzPts val="1400"/>
              <a:buChar char="▪"/>
              <a:defRPr/>
            </a:lvl1pPr>
            <a:lvl2pPr indent="-323850" lvl="1" marL="914400" rtl="0" algn="l">
              <a:lnSpc>
                <a:spcPct val="90000"/>
              </a:lnSpc>
              <a:spcBef>
                <a:spcPts val="500"/>
              </a:spcBef>
              <a:spcAft>
                <a:spcPts val="0"/>
              </a:spcAft>
              <a:buClr>
                <a:schemeClr val="lt1"/>
              </a:buClr>
              <a:buSzPts val="1500"/>
              <a:buChar char="–"/>
              <a:defRPr/>
            </a:lvl2pPr>
            <a:lvl3pPr indent="-317500" lvl="2" marL="1371600" rtl="0" algn="l">
              <a:lnSpc>
                <a:spcPct val="90000"/>
              </a:lnSpc>
              <a:spcBef>
                <a:spcPts val="500"/>
              </a:spcBef>
              <a:spcAft>
                <a:spcPts val="0"/>
              </a:spcAft>
              <a:buClr>
                <a:schemeClr val="lt1"/>
              </a:buClr>
              <a:buSzPts val="1400"/>
              <a:buChar char="▪"/>
              <a:defRPr/>
            </a:lvl3pPr>
            <a:lvl4pPr indent="-304800" lvl="3" marL="1828800" rtl="0" algn="l">
              <a:lnSpc>
                <a:spcPct val="90000"/>
              </a:lnSpc>
              <a:spcBef>
                <a:spcPts val="500"/>
              </a:spcBef>
              <a:spcAft>
                <a:spcPts val="0"/>
              </a:spcAft>
              <a:buClr>
                <a:schemeClr val="lt1"/>
              </a:buClr>
              <a:buSzPts val="1200"/>
              <a:buChar char="–"/>
              <a:defRPr/>
            </a:lvl4pPr>
            <a:lvl5pPr indent="-304800" lvl="4" marL="2286000" rtl="0" algn="l">
              <a:lnSpc>
                <a:spcPct val="90000"/>
              </a:lnSpc>
              <a:spcBef>
                <a:spcPts val="500"/>
              </a:spcBef>
              <a:spcAft>
                <a:spcPts val="0"/>
              </a:spcAft>
              <a:buClr>
                <a:schemeClr val="lt1"/>
              </a:buClr>
              <a:buSzPts val="1200"/>
              <a:buChar char="▪"/>
              <a:defRPr/>
            </a:lvl5pPr>
            <a:lvl6pPr indent="-304800" lvl="5" marL="2743200" rtl="0" algn="l">
              <a:lnSpc>
                <a:spcPct val="90000"/>
              </a:lnSpc>
              <a:spcBef>
                <a:spcPts val="500"/>
              </a:spcBef>
              <a:spcAft>
                <a:spcPts val="0"/>
              </a:spcAft>
              <a:buClr>
                <a:schemeClr val="lt1"/>
              </a:buClr>
              <a:buSzPts val="1200"/>
              <a:buChar char="–"/>
              <a:defRPr/>
            </a:lvl6pPr>
            <a:lvl7pPr indent="-304800" lvl="6" marL="3200400" rtl="0" algn="l">
              <a:lnSpc>
                <a:spcPct val="90000"/>
              </a:lnSpc>
              <a:spcBef>
                <a:spcPts val="500"/>
              </a:spcBef>
              <a:spcAft>
                <a:spcPts val="0"/>
              </a:spcAft>
              <a:buClr>
                <a:schemeClr val="lt1"/>
              </a:buClr>
              <a:buSzPts val="1200"/>
              <a:buChar char="▪"/>
              <a:defRPr/>
            </a:lvl7pPr>
            <a:lvl8pPr indent="-304800" lvl="7" marL="3657600" rtl="0" algn="l">
              <a:lnSpc>
                <a:spcPct val="90000"/>
              </a:lnSpc>
              <a:spcBef>
                <a:spcPts val="500"/>
              </a:spcBef>
              <a:spcAft>
                <a:spcPts val="0"/>
              </a:spcAft>
              <a:buClr>
                <a:schemeClr val="lt1"/>
              </a:buClr>
              <a:buSzPts val="1200"/>
              <a:buChar char="–"/>
              <a:defRPr/>
            </a:lvl8pPr>
            <a:lvl9pPr indent="-304800" lvl="8" marL="4114800" rtl="0" algn="l">
              <a:lnSpc>
                <a:spcPct val="90000"/>
              </a:lnSpc>
              <a:spcBef>
                <a:spcPts val="500"/>
              </a:spcBef>
              <a:spcAft>
                <a:spcPts val="0"/>
              </a:spcAft>
              <a:buClr>
                <a:schemeClr val="lt1"/>
              </a:buClr>
              <a:buSzPts val="1200"/>
              <a:buChar char="▪"/>
              <a:defRPr/>
            </a:lvl9pPr>
          </a:lstStyle>
          <a:p/>
        </p:txBody>
      </p:sp>
      <p:sp>
        <p:nvSpPr>
          <p:cNvPr id="489" name="Google Shape;489;p51"/>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0" name="Google Shape;490;p51"/>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1" name="Google Shape;491;p51"/>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2" name="Shape 492"/>
        <p:cNvGrpSpPr/>
        <p:nvPr/>
      </p:nvGrpSpPr>
      <p:grpSpPr>
        <a:xfrm>
          <a:off x="0" y="0"/>
          <a:ext cx="0" cy="0"/>
          <a:chOff x="0" y="0"/>
          <a:chExt cx="0" cy="0"/>
        </a:xfrm>
      </p:grpSpPr>
      <p:sp>
        <p:nvSpPr>
          <p:cNvPr id="493" name="Google Shape;493;p52"/>
          <p:cNvSpPr txBox="1"/>
          <p:nvPr>
            <p:ph type="title"/>
          </p:nvPr>
        </p:nvSpPr>
        <p:spPr>
          <a:xfrm>
            <a:off x="1142107" y="1428750"/>
            <a:ext cx="6859800" cy="20001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3300"/>
              <a:buFont typeface="Consolas"/>
              <a:buNone/>
              <a:defRPr b="0" sz="330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descr="Line graphic" id="494" name="Google Shape;494;p52"/>
          <p:cNvGrpSpPr/>
          <p:nvPr/>
        </p:nvGrpSpPr>
        <p:grpSpPr>
          <a:xfrm>
            <a:off x="1188926" y="3543276"/>
            <a:ext cx="6475875" cy="48005"/>
            <a:chOff x="-4110038" y="2703513"/>
            <a:chExt cx="17394239" cy="160336"/>
          </a:xfrm>
        </p:grpSpPr>
        <p:sp>
          <p:nvSpPr>
            <p:cNvPr id="495" name="Google Shape;495;p52"/>
            <p:cNvSpPr/>
            <p:nvPr/>
          </p:nvSpPr>
          <p:spPr>
            <a:xfrm>
              <a:off x="12815888" y="2768600"/>
              <a:ext cx="468313" cy="19050"/>
            </a:xfrm>
            <a:custGeom>
              <a:rect b="b" l="l" r="r" t="t"/>
              <a:pathLst>
                <a:path extrusionOk="0" h="8" w="244">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6" name="Google Shape;496;p52"/>
            <p:cNvSpPr/>
            <p:nvPr/>
          </p:nvSpPr>
          <p:spPr>
            <a:xfrm>
              <a:off x="12380913" y="2755900"/>
              <a:ext cx="461963" cy="26987"/>
            </a:xfrm>
            <a:custGeom>
              <a:rect b="b" l="l" r="r" t="t"/>
              <a:pathLst>
                <a:path extrusionOk="0" h="12" w="241">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7" name="Google Shape;497;p52"/>
            <p:cNvSpPr/>
            <p:nvPr/>
          </p:nvSpPr>
          <p:spPr>
            <a:xfrm>
              <a:off x="12814300" y="2779713"/>
              <a:ext cx="1588" cy="0"/>
            </a:xfrm>
            <a:custGeom>
              <a:rect b="b" l="l" r="r" t="t"/>
              <a:pathLst>
                <a:path extrusionOk="0" h="120000" w="1">
                  <a:moveTo>
                    <a:pt x="0" y="0"/>
                  </a:moveTo>
                  <a:lnTo>
                    <a:pt x="0" y="0"/>
                  </a:lnTo>
                  <a:lnTo>
                    <a:pt x="1"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8" name="Google Shape;498;p52"/>
            <p:cNvSpPr/>
            <p:nvPr/>
          </p:nvSpPr>
          <p:spPr>
            <a:xfrm>
              <a:off x="2738437" y="2795588"/>
              <a:ext cx="425450" cy="15875"/>
            </a:xfrm>
            <a:custGeom>
              <a:rect b="b" l="l" r="r" t="t"/>
              <a:pathLst>
                <a:path extrusionOk="0" h="7" w="222">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9" name="Google Shape;499;p52"/>
            <p:cNvSpPr/>
            <p:nvPr/>
          </p:nvSpPr>
          <p:spPr>
            <a:xfrm>
              <a:off x="-3646488" y="2800350"/>
              <a:ext cx="46038" cy="3175"/>
            </a:xfrm>
            <a:custGeom>
              <a:rect b="b" l="l" r="r" t="t"/>
              <a:pathLst>
                <a:path extrusionOk="0" h="1" w="24">
                  <a:moveTo>
                    <a:pt x="0" y="1"/>
                  </a:moveTo>
                  <a:lnTo>
                    <a:pt x="0" y="1"/>
                  </a:lnTo>
                  <a:cubicBezTo>
                    <a:pt x="21" y="0"/>
                    <a:pt x="24" y="0"/>
                    <a:pt x="21" y="0"/>
                  </a:cubicBez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0" name="Google Shape;500;p52"/>
            <p:cNvSpPr/>
            <p:nvPr/>
          </p:nvSpPr>
          <p:spPr>
            <a:xfrm>
              <a:off x="2627312" y="2816225"/>
              <a:ext cx="63500" cy="4762"/>
            </a:xfrm>
            <a:custGeom>
              <a:rect b="b" l="l" r="r" t="t"/>
              <a:pathLst>
                <a:path extrusionOk="0" h="2" w="33">
                  <a:moveTo>
                    <a:pt x="33" y="0"/>
                  </a:moveTo>
                  <a:lnTo>
                    <a:pt x="33" y="0"/>
                  </a:lnTo>
                  <a:lnTo>
                    <a:pt x="0" y="2"/>
                  </a:lnTo>
                  <a:cubicBezTo>
                    <a:pt x="14" y="1"/>
                    <a:pt x="25" y="1"/>
                    <a:pt x="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1" name="Google Shape;501;p52"/>
            <p:cNvSpPr/>
            <p:nvPr/>
          </p:nvSpPr>
          <p:spPr>
            <a:xfrm>
              <a:off x="3103562" y="2741613"/>
              <a:ext cx="28575" cy="3175"/>
            </a:xfrm>
            <a:custGeom>
              <a:rect b="b" l="l" r="r" t="t"/>
              <a:pathLst>
                <a:path extrusionOk="0" h="1" w="15">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2" name="Google Shape;502;p52"/>
            <p:cNvSpPr/>
            <p:nvPr/>
          </p:nvSpPr>
          <p:spPr>
            <a:xfrm>
              <a:off x="1227137" y="2836863"/>
              <a:ext cx="20638" cy="0"/>
            </a:xfrm>
            <a:custGeom>
              <a:rect b="b" l="l" r="r" t="t"/>
              <a:pathLst>
                <a:path extrusionOk="0" h="120000" w="11">
                  <a:moveTo>
                    <a:pt x="11" y="0"/>
                  </a:moveTo>
                  <a:lnTo>
                    <a:pt x="11" y="0"/>
                  </a:lnTo>
                  <a:lnTo>
                    <a:pt x="0" y="0"/>
                  </a:lnTo>
                  <a:lnTo>
                    <a:pt x="1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3" name="Google Shape;503;p52"/>
            <p:cNvSpPr/>
            <p:nvPr/>
          </p:nvSpPr>
          <p:spPr>
            <a:xfrm>
              <a:off x="3660775" y="2713038"/>
              <a:ext cx="331788" cy="20637"/>
            </a:xfrm>
            <a:custGeom>
              <a:rect b="b" l="l" r="r" t="t"/>
              <a:pathLst>
                <a:path extrusionOk="0" h="9" w="173">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4" name="Google Shape;504;p52"/>
            <p:cNvSpPr/>
            <p:nvPr/>
          </p:nvSpPr>
          <p:spPr>
            <a:xfrm>
              <a:off x="-1674813" y="2768600"/>
              <a:ext cx="1588" cy="0"/>
            </a:xfrm>
            <a:custGeom>
              <a:rect b="b" l="l" r="r" t="t"/>
              <a:pathLst>
                <a:path extrusionOk="0" h="120000" w="1">
                  <a:moveTo>
                    <a:pt x="0" y="0"/>
                  </a:moveTo>
                  <a:lnTo>
                    <a:pt x="0" y="0"/>
                  </a:lnTo>
                  <a:lnTo>
                    <a:pt x="1"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5" name="Google Shape;505;p52"/>
            <p:cNvSpPr/>
            <p:nvPr/>
          </p:nvSpPr>
          <p:spPr>
            <a:xfrm>
              <a:off x="-1673225" y="2767013"/>
              <a:ext cx="36513" cy="1587"/>
            </a:xfrm>
            <a:custGeom>
              <a:rect b="b" l="l" r="r" t="t"/>
              <a:pathLst>
                <a:path extrusionOk="0" h="1" w="19">
                  <a:moveTo>
                    <a:pt x="3" y="0"/>
                  </a:moveTo>
                  <a:lnTo>
                    <a:pt x="3" y="0"/>
                  </a:lnTo>
                  <a:lnTo>
                    <a:pt x="0" y="1"/>
                  </a:lnTo>
                  <a:cubicBezTo>
                    <a:pt x="4" y="0"/>
                    <a:pt x="19"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6" name="Google Shape;506;p52"/>
            <p:cNvSpPr/>
            <p:nvPr/>
          </p:nvSpPr>
          <p:spPr>
            <a:xfrm>
              <a:off x="2690812" y="2811463"/>
              <a:ext cx="47625" cy="4762"/>
            </a:xfrm>
            <a:custGeom>
              <a:rect b="b" l="l" r="r" t="t"/>
              <a:pathLst>
                <a:path extrusionOk="0" h="2" w="25">
                  <a:moveTo>
                    <a:pt x="13" y="0"/>
                  </a:moveTo>
                  <a:lnTo>
                    <a:pt x="13" y="0"/>
                  </a:lnTo>
                  <a:cubicBezTo>
                    <a:pt x="12" y="0"/>
                    <a:pt x="7" y="1"/>
                    <a:pt x="0" y="2"/>
                  </a:cubicBezTo>
                  <a:lnTo>
                    <a:pt x="25" y="0"/>
                  </a:lnTo>
                  <a:lnTo>
                    <a:pt x="1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7" name="Google Shape;507;p52"/>
            <p:cNvSpPr/>
            <p:nvPr/>
          </p:nvSpPr>
          <p:spPr>
            <a:xfrm>
              <a:off x="2822575" y="2794000"/>
              <a:ext cx="163513" cy="4762"/>
            </a:xfrm>
            <a:custGeom>
              <a:rect b="b" l="l" r="r" t="t"/>
              <a:pathLst>
                <a:path extrusionOk="0" h="2" w="85">
                  <a:moveTo>
                    <a:pt x="0" y="2"/>
                  </a:moveTo>
                  <a:lnTo>
                    <a:pt x="0" y="2"/>
                  </a:lnTo>
                  <a:lnTo>
                    <a:pt x="62" y="1"/>
                  </a:lnTo>
                  <a:lnTo>
                    <a:pt x="8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8" name="Google Shape;508;p52"/>
            <p:cNvSpPr/>
            <p:nvPr/>
          </p:nvSpPr>
          <p:spPr>
            <a:xfrm>
              <a:off x="715962" y="2809875"/>
              <a:ext cx="1911349" cy="50800"/>
            </a:xfrm>
            <a:custGeom>
              <a:rect b="b" l="l" r="r" t="t"/>
              <a:pathLst>
                <a:path extrusionOk="0" h="23" w="996">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9" name="Google Shape;509;p52"/>
            <p:cNvSpPr/>
            <p:nvPr/>
          </p:nvSpPr>
          <p:spPr>
            <a:xfrm>
              <a:off x="1995487" y="2822575"/>
              <a:ext cx="20638" cy="0"/>
            </a:xfrm>
            <a:custGeom>
              <a:rect b="b" l="l" r="r" t="t"/>
              <a:pathLst>
                <a:path extrusionOk="0" h="120000" w="10">
                  <a:moveTo>
                    <a:pt x="10" y="0"/>
                  </a:moveTo>
                  <a:lnTo>
                    <a:pt x="10" y="0"/>
                  </a:lnTo>
                  <a:lnTo>
                    <a:pt x="0" y="0"/>
                  </a:lnTo>
                  <a:cubicBezTo>
                    <a:pt x="1" y="0"/>
                    <a:pt x="4" y="0"/>
                    <a:pt x="1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0" name="Google Shape;510;p52"/>
            <p:cNvSpPr/>
            <p:nvPr/>
          </p:nvSpPr>
          <p:spPr>
            <a:xfrm>
              <a:off x="1630362" y="2830513"/>
              <a:ext cx="22225" cy="0"/>
            </a:xfrm>
            <a:custGeom>
              <a:rect b="b" l="l" r="r" t="t"/>
              <a:pathLst>
                <a:path extrusionOk="0" h="120000" w="12">
                  <a:moveTo>
                    <a:pt x="11" y="0"/>
                  </a:moveTo>
                  <a:lnTo>
                    <a:pt x="11" y="0"/>
                  </a:lnTo>
                  <a:cubicBezTo>
                    <a:pt x="12" y="0"/>
                    <a:pt x="11" y="0"/>
                    <a:pt x="12" y="0"/>
                  </a:cubicBezTo>
                  <a:lnTo>
                    <a:pt x="0" y="0"/>
                  </a:lnTo>
                  <a:lnTo>
                    <a:pt x="1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1" name="Google Shape;511;p52"/>
            <p:cNvSpPr/>
            <p:nvPr/>
          </p:nvSpPr>
          <p:spPr>
            <a:xfrm>
              <a:off x="2651125" y="2798763"/>
              <a:ext cx="46038" cy="1587"/>
            </a:xfrm>
            <a:custGeom>
              <a:rect b="b" l="l" r="r" t="t"/>
              <a:pathLst>
                <a:path extrusionOk="0" h="1" w="24">
                  <a:moveTo>
                    <a:pt x="3" y="1"/>
                  </a:moveTo>
                  <a:lnTo>
                    <a:pt x="3" y="1"/>
                  </a:lnTo>
                  <a:lnTo>
                    <a:pt x="24" y="0"/>
                  </a:lnTo>
                  <a:lnTo>
                    <a:pt x="8" y="1"/>
                  </a:lnTo>
                  <a:cubicBezTo>
                    <a:pt x="2" y="1"/>
                    <a:pt x="0" y="1"/>
                    <a:pt x="3"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2" name="Google Shape;512;p52"/>
            <p:cNvSpPr/>
            <p:nvPr/>
          </p:nvSpPr>
          <p:spPr>
            <a:xfrm>
              <a:off x="2698750" y="2809875"/>
              <a:ext cx="19050" cy="1587"/>
            </a:xfrm>
            <a:custGeom>
              <a:rect b="b" l="l" r="r" t="t"/>
              <a:pathLst>
                <a:path extrusionOk="0" h="1" w="10">
                  <a:moveTo>
                    <a:pt x="4" y="0"/>
                  </a:moveTo>
                  <a:lnTo>
                    <a:pt x="4" y="0"/>
                  </a:lnTo>
                  <a:lnTo>
                    <a:pt x="0" y="1"/>
                  </a:lnTo>
                  <a:lnTo>
                    <a:pt x="9" y="1"/>
                  </a:lnTo>
                  <a:cubicBezTo>
                    <a:pt x="10" y="0"/>
                    <a:pt x="9" y="0"/>
                    <a:pt x="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3" name="Google Shape;513;p52"/>
            <p:cNvSpPr/>
            <p:nvPr/>
          </p:nvSpPr>
          <p:spPr>
            <a:xfrm>
              <a:off x="469900" y="2800350"/>
              <a:ext cx="23813" cy="3175"/>
            </a:xfrm>
            <a:custGeom>
              <a:rect b="b" l="l" r="r" t="t"/>
              <a:pathLst>
                <a:path extrusionOk="0" h="1" w="13">
                  <a:moveTo>
                    <a:pt x="13" y="0"/>
                  </a:moveTo>
                  <a:lnTo>
                    <a:pt x="13" y="0"/>
                  </a:lnTo>
                  <a:lnTo>
                    <a:pt x="0" y="1"/>
                  </a:lnTo>
                  <a:cubicBezTo>
                    <a:pt x="8" y="1"/>
                    <a:pt x="11" y="1"/>
                    <a:pt x="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4" name="Google Shape;514;p52"/>
            <p:cNvSpPr/>
            <p:nvPr/>
          </p:nvSpPr>
          <p:spPr>
            <a:xfrm>
              <a:off x="998537" y="2811463"/>
              <a:ext cx="1076325" cy="20637"/>
            </a:xfrm>
            <a:custGeom>
              <a:rect b="b" l="l" r="r" t="t"/>
              <a:pathLst>
                <a:path extrusionOk="0" h="9" w="561">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5" name="Google Shape;515;p52"/>
            <p:cNvSpPr/>
            <p:nvPr/>
          </p:nvSpPr>
          <p:spPr>
            <a:xfrm>
              <a:off x="2495550" y="2803525"/>
              <a:ext cx="17463" cy="0"/>
            </a:xfrm>
            <a:custGeom>
              <a:rect b="b" l="l" r="r" t="t"/>
              <a:pathLst>
                <a:path extrusionOk="0" h="120000" w="9">
                  <a:moveTo>
                    <a:pt x="9" y="0"/>
                  </a:moveTo>
                  <a:lnTo>
                    <a:pt x="9" y="0"/>
                  </a:lnTo>
                  <a:lnTo>
                    <a:pt x="0" y="0"/>
                  </a:lnTo>
                  <a:lnTo>
                    <a:pt x="9"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6" name="Google Shape;516;p52"/>
            <p:cNvSpPr/>
            <p:nvPr/>
          </p:nvSpPr>
          <p:spPr>
            <a:xfrm>
              <a:off x="2538412" y="2816225"/>
              <a:ext cx="1057275" cy="31750"/>
            </a:xfrm>
            <a:custGeom>
              <a:rect b="b" l="l" r="r" t="t"/>
              <a:pathLst>
                <a:path extrusionOk="0" h="14" w="551">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7" name="Google Shape;517;p52"/>
            <p:cNvSpPr/>
            <p:nvPr/>
          </p:nvSpPr>
          <p:spPr>
            <a:xfrm>
              <a:off x="11777663" y="2757488"/>
              <a:ext cx="19050" cy="3175"/>
            </a:xfrm>
            <a:custGeom>
              <a:rect b="b" l="l" r="r" t="t"/>
              <a:pathLst>
                <a:path extrusionOk="0" h="1" w="10">
                  <a:moveTo>
                    <a:pt x="0" y="0"/>
                  </a:moveTo>
                  <a:lnTo>
                    <a:pt x="0" y="0"/>
                  </a:lnTo>
                  <a:lnTo>
                    <a:pt x="10" y="1"/>
                  </a:lnTo>
                  <a:cubicBezTo>
                    <a:pt x="8" y="1"/>
                    <a:pt x="4" y="1"/>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8" name="Google Shape;518;p52"/>
            <p:cNvSpPr/>
            <p:nvPr/>
          </p:nvSpPr>
          <p:spPr>
            <a:xfrm>
              <a:off x="5983288" y="2741613"/>
              <a:ext cx="38100" cy="0"/>
            </a:xfrm>
            <a:custGeom>
              <a:rect b="b" l="l" r="r" t="t"/>
              <a:pathLst>
                <a:path extrusionOk="0" h="120000" w="20">
                  <a:moveTo>
                    <a:pt x="0" y="0"/>
                  </a:moveTo>
                  <a:lnTo>
                    <a:pt x="0" y="0"/>
                  </a:lnTo>
                  <a:lnTo>
                    <a:pt x="2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9" name="Google Shape;519;p52"/>
            <p:cNvSpPr/>
            <p:nvPr/>
          </p:nvSpPr>
          <p:spPr>
            <a:xfrm>
              <a:off x="6832600" y="2713038"/>
              <a:ext cx="53975" cy="1587"/>
            </a:xfrm>
            <a:custGeom>
              <a:rect b="b" l="l" r="r" t="t"/>
              <a:pathLst>
                <a:path extrusionOk="0" h="1" w="28">
                  <a:moveTo>
                    <a:pt x="0" y="1"/>
                  </a:moveTo>
                  <a:lnTo>
                    <a:pt x="0" y="1"/>
                  </a:lnTo>
                  <a:lnTo>
                    <a:pt x="28" y="0"/>
                  </a:lnTo>
                  <a:cubicBezTo>
                    <a:pt x="17" y="0"/>
                    <a:pt x="8" y="1"/>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0" name="Google Shape;520;p52"/>
            <p:cNvSpPr/>
            <p:nvPr/>
          </p:nvSpPr>
          <p:spPr>
            <a:xfrm>
              <a:off x="11317288" y="2755900"/>
              <a:ext cx="9525" cy="0"/>
            </a:xfrm>
            <a:custGeom>
              <a:rect b="b" l="l" r="r" t="t"/>
              <a:pathLst>
                <a:path extrusionOk="0" h="120000" w="5">
                  <a:moveTo>
                    <a:pt x="5" y="0"/>
                  </a:moveTo>
                  <a:lnTo>
                    <a:pt x="5" y="0"/>
                  </a:lnTo>
                  <a:lnTo>
                    <a:pt x="4" y="0"/>
                  </a:lnTo>
                  <a:lnTo>
                    <a:pt x="0" y="0"/>
                  </a:lnTo>
                  <a:lnTo>
                    <a:pt x="5"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1" name="Google Shape;521;p52"/>
            <p:cNvSpPr/>
            <p:nvPr/>
          </p:nvSpPr>
          <p:spPr>
            <a:xfrm>
              <a:off x="8534400" y="2735263"/>
              <a:ext cx="30163" cy="0"/>
            </a:xfrm>
            <a:custGeom>
              <a:rect b="b" l="l" r="r" t="t"/>
              <a:pathLst>
                <a:path extrusionOk="0" h="120000" w="16">
                  <a:moveTo>
                    <a:pt x="0" y="0"/>
                  </a:moveTo>
                  <a:lnTo>
                    <a:pt x="0" y="0"/>
                  </a:lnTo>
                  <a:cubicBezTo>
                    <a:pt x="4" y="0"/>
                    <a:pt x="9" y="0"/>
                    <a:pt x="16" y="0"/>
                  </a:cubicBezTo>
                  <a:cubicBezTo>
                    <a:pt x="15" y="0"/>
                    <a:pt x="9"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2" name="Google Shape;522;p52"/>
            <p:cNvSpPr/>
            <p:nvPr/>
          </p:nvSpPr>
          <p:spPr>
            <a:xfrm>
              <a:off x="6821488" y="2714625"/>
              <a:ext cx="9525" cy="0"/>
            </a:xfrm>
            <a:custGeom>
              <a:rect b="b" l="l" r="r" t="t"/>
              <a:pathLst>
                <a:path extrusionOk="0" h="120000" w="5">
                  <a:moveTo>
                    <a:pt x="0" y="0"/>
                  </a:moveTo>
                  <a:lnTo>
                    <a:pt x="0" y="0"/>
                  </a:lnTo>
                  <a:lnTo>
                    <a:pt x="2" y="0"/>
                  </a:lnTo>
                  <a:lnTo>
                    <a:pt x="5"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3" name="Google Shape;523;p52"/>
            <p:cNvSpPr/>
            <p:nvPr/>
          </p:nvSpPr>
          <p:spPr>
            <a:xfrm>
              <a:off x="5583238" y="2719388"/>
              <a:ext cx="25400" cy="0"/>
            </a:xfrm>
            <a:custGeom>
              <a:rect b="b" l="l" r="r" t="t"/>
              <a:pathLst>
                <a:path extrusionOk="0" h="120000" w="13">
                  <a:moveTo>
                    <a:pt x="13" y="0"/>
                  </a:moveTo>
                  <a:lnTo>
                    <a:pt x="13" y="0"/>
                  </a:lnTo>
                  <a:lnTo>
                    <a:pt x="0" y="0"/>
                  </a:lnTo>
                  <a:lnTo>
                    <a:pt x="1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4" name="Google Shape;524;p52"/>
            <p:cNvSpPr/>
            <p:nvPr/>
          </p:nvSpPr>
          <p:spPr>
            <a:xfrm>
              <a:off x="5638800" y="2740025"/>
              <a:ext cx="23813" cy="1587"/>
            </a:xfrm>
            <a:custGeom>
              <a:rect b="b" l="l" r="r" t="t"/>
              <a:pathLst>
                <a:path extrusionOk="0" h="1" w="12">
                  <a:moveTo>
                    <a:pt x="12" y="0"/>
                  </a:moveTo>
                  <a:lnTo>
                    <a:pt x="12" y="0"/>
                  </a:lnTo>
                  <a:lnTo>
                    <a:pt x="0" y="1"/>
                  </a:lnTo>
                  <a:lnTo>
                    <a:pt x="12"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5" name="Google Shape;525;p52"/>
            <p:cNvSpPr/>
            <p:nvPr/>
          </p:nvSpPr>
          <p:spPr>
            <a:xfrm>
              <a:off x="4303712" y="2728913"/>
              <a:ext cx="50800" cy="0"/>
            </a:xfrm>
            <a:custGeom>
              <a:rect b="b" l="l" r="r" t="t"/>
              <a:pathLst>
                <a:path extrusionOk="0" h="120000" w="26">
                  <a:moveTo>
                    <a:pt x="26" y="0"/>
                  </a:moveTo>
                  <a:lnTo>
                    <a:pt x="26" y="0"/>
                  </a:lnTo>
                  <a:lnTo>
                    <a:pt x="0" y="0"/>
                  </a:lnTo>
                  <a:cubicBezTo>
                    <a:pt x="13" y="0"/>
                    <a:pt x="20" y="0"/>
                    <a:pt x="2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6" name="Google Shape;526;p52"/>
            <p:cNvSpPr/>
            <p:nvPr/>
          </p:nvSpPr>
          <p:spPr>
            <a:xfrm>
              <a:off x="5519738" y="2735263"/>
              <a:ext cx="9525" cy="3175"/>
            </a:xfrm>
            <a:custGeom>
              <a:rect b="b" l="l" r="r" t="t"/>
              <a:pathLst>
                <a:path extrusionOk="0" h="1" w="5">
                  <a:moveTo>
                    <a:pt x="4" y="0"/>
                  </a:moveTo>
                  <a:lnTo>
                    <a:pt x="4" y="0"/>
                  </a:lnTo>
                  <a:lnTo>
                    <a:pt x="0" y="1"/>
                  </a:lnTo>
                  <a:cubicBezTo>
                    <a:pt x="3" y="1"/>
                    <a:pt x="5" y="1"/>
                    <a:pt x="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7" name="Google Shape;527;p52"/>
            <p:cNvSpPr/>
            <p:nvPr/>
          </p:nvSpPr>
          <p:spPr>
            <a:xfrm>
              <a:off x="12096750" y="2784475"/>
              <a:ext cx="6350" cy="0"/>
            </a:xfrm>
            <a:custGeom>
              <a:rect b="b" l="l" r="r" t="t"/>
              <a:pathLst>
                <a:path extrusionOk="0" h="120000" w="3">
                  <a:moveTo>
                    <a:pt x="3" y="0"/>
                  </a:moveTo>
                  <a:lnTo>
                    <a:pt x="3" y="0"/>
                  </a:lnTo>
                  <a:lnTo>
                    <a:pt x="1" y="0"/>
                  </a:lnTo>
                  <a:lnTo>
                    <a:pt x="0" y="0"/>
                  </a:lnTo>
                  <a:lnTo>
                    <a:pt x="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8" name="Google Shape;528;p52"/>
            <p:cNvSpPr/>
            <p:nvPr/>
          </p:nvSpPr>
          <p:spPr>
            <a:xfrm>
              <a:off x="12225338" y="2773363"/>
              <a:ext cx="46038" cy="0"/>
            </a:xfrm>
            <a:custGeom>
              <a:rect b="b" l="l" r="r" t="t"/>
              <a:pathLst>
                <a:path extrusionOk="0" h="120000" w="24">
                  <a:moveTo>
                    <a:pt x="0" y="0"/>
                  </a:moveTo>
                  <a:lnTo>
                    <a:pt x="0" y="0"/>
                  </a:lnTo>
                  <a:lnTo>
                    <a:pt x="24" y="0"/>
                  </a:lnTo>
                  <a:cubicBezTo>
                    <a:pt x="15" y="0"/>
                    <a:pt x="6"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9" name="Google Shape;529;p52"/>
            <p:cNvSpPr/>
            <p:nvPr/>
          </p:nvSpPr>
          <p:spPr>
            <a:xfrm>
              <a:off x="9274175" y="2746375"/>
              <a:ext cx="55563" cy="4762"/>
            </a:xfrm>
            <a:custGeom>
              <a:rect b="b" l="l" r="r" t="t"/>
              <a:pathLst>
                <a:path extrusionOk="0" h="2" w="29">
                  <a:moveTo>
                    <a:pt x="0" y="1"/>
                  </a:moveTo>
                  <a:lnTo>
                    <a:pt x="0" y="1"/>
                  </a:lnTo>
                  <a:cubicBezTo>
                    <a:pt x="7" y="1"/>
                    <a:pt x="23" y="2"/>
                    <a:pt x="15" y="2"/>
                  </a:cubicBezTo>
                  <a:cubicBezTo>
                    <a:pt x="29" y="2"/>
                    <a:pt x="2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0" name="Google Shape;530;p52"/>
            <p:cNvSpPr/>
            <p:nvPr/>
          </p:nvSpPr>
          <p:spPr>
            <a:xfrm>
              <a:off x="11847513" y="2827338"/>
              <a:ext cx="34925" cy="3175"/>
            </a:xfrm>
            <a:custGeom>
              <a:rect b="b" l="l" r="r" t="t"/>
              <a:pathLst>
                <a:path extrusionOk="0" h="1" w="18">
                  <a:moveTo>
                    <a:pt x="3" y="1"/>
                  </a:moveTo>
                  <a:lnTo>
                    <a:pt x="3" y="1"/>
                  </a:lnTo>
                  <a:cubicBezTo>
                    <a:pt x="7" y="1"/>
                    <a:pt x="13" y="0"/>
                    <a:pt x="18" y="0"/>
                  </a:cubicBezTo>
                  <a:cubicBezTo>
                    <a:pt x="8" y="0"/>
                    <a:pt x="0" y="1"/>
                    <a:pt x="3"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1" name="Google Shape;531;p52"/>
            <p:cNvSpPr/>
            <p:nvPr/>
          </p:nvSpPr>
          <p:spPr>
            <a:xfrm>
              <a:off x="11882438" y="2825750"/>
              <a:ext cx="25400" cy="1587"/>
            </a:xfrm>
            <a:custGeom>
              <a:rect b="b" l="l" r="r" t="t"/>
              <a:pathLst>
                <a:path extrusionOk="0" h="1" w="14">
                  <a:moveTo>
                    <a:pt x="0" y="1"/>
                  </a:moveTo>
                  <a:lnTo>
                    <a:pt x="0" y="1"/>
                  </a:lnTo>
                  <a:lnTo>
                    <a:pt x="14" y="0"/>
                  </a:ln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2" name="Google Shape;532;p52"/>
            <p:cNvSpPr/>
            <p:nvPr/>
          </p:nvSpPr>
          <p:spPr>
            <a:xfrm>
              <a:off x="8915400" y="2809875"/>
              <a:ext cx="15875" cy="1587"/>
            </a:xfrm>
            <a:custGeom>
              <a:rect b="b" l="l" r="r" t="t"/>
              <a:pathLst>
                <a:path extrusionOk="0" h="1" w="8">
                  <a:moveTo>
                    <a:pt x="8" y="1"/>
                  </a:moveTo>
                  <a:lnTo>
                    <a:pt x="8" y="1"/>
                  </a:lnTo>
                  <a:cubicBezTo>
                    <a:pt x="6" y="0"/>
                    <a:pt x="3" y="0"/>
                    <a:pt x="0" y="0"/>
                  </a:cubicBezTo>
                  <a:cubicBezTo>
                    <a:pt x="1" y="0"/>
                    <a:pt x="4"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3" name="Google Shape;533;p52"/>
            <p:cNvSpPr/>
            <p:nvPr/>
          </p:nvSpPr>
          <p:spPr>
            <a:xfrm>
              <a:off x="12109450" y="2752725"/>
              <a:ext cx="454025" cy="23812"/>
            </a:xfrm>
            <a:custGeom>
              <a:rect b="b" l="l" r="r" t="t"/>
              <a:pathLst>
                <a:path extrusionOk="0" h="10" w="236">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4" name="Google Shape;534;p52"/>
            <p:cNvSpPr/>
            <p:nvPr/>
          </p:nvSpPr>
          <p:spPr>
            <a:xfrm>
              <a:off x="12182475" y="2816225"/>
              <a:ext cx="9525" cy="0"/>
            </a:xfrm>
            <a:custGeom>
              <a:rect b="b" l="l" r="r" t="t"/>
              <a:pathLst>
                <a:path extrusionOk="0" h="120000" w="5">
                  <a:moveTo>
                    <a:pt x="0" y="0"/>
                  </a:moveTo>
                  <a:lnTo>
                    <a:pt x="0" y="0"/>
                  </a:lnTo>
                  <a:lnTo>
                    <a:pt x="1" y="0"/>
                  </a:lnTo>
                  <a:lnTo>
                    <a:pt x="5"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5" name="Google Shape;535;p52"/>
            <p:cNvSpPr/>
            <p:nvPr/>
          </p:nvSpPr>
          <p:spPr>
            <a:xfrm>
              <a:off x="4348162" y="2827338"/>
              <a:ext cx="17463" cy="3175"/>
            </a:xfrm>
            <a:custGeom>
              <a:rect b="b" l="l" r="r" t="t"/>
              <a:pathLst>
                <a:path extrusionOk="0" h="1" w="9">
                  <a:moveTo>
                    <a:pt x="8" y="0"/>
                  </a:moveTo>
                  <a:lnTo>
                    <a:pt x="8" y="0"/>
                  </a:lnTo>
                  <a:lnTo>
                    <a:pt x="0" y="1"/>
                  </a:lnTo>
                  <a:cubicBezTo>
                    <a:pt x="7" y="0"/>
                    <a:pt x="9" y="0"/>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6" name="Google Shape;536;p52"/>
            <p:cNvSpPr/>
            <p:nvPr/>
          </p:nvSpPr>
          <p:spPr>
            <a:xfrm>
              <a:off x="12071350" y="2790825"/>
              <a:ext cx="0" cy="0"/>
            </a:xfrm>
            <a:custGeom>
              <a:rect b="b" l="l" r="r" t="t"/>
              <a:pathLst>
                <a:path extrusionOk="0" h="120000" w="120000">
                  <a:moveTo>
                    <a:pt x="0" y="0"/>
                  </a:moveTo>
                  <a:lnTo>
                    <a:pt x="0" y="0"/>
                  </a:lnTo>
                  <a:lnTo>
                    <a:pt x="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7" name="Google Shape;537;p52"/>
            <p:cNvSpPr/>
            <p:nvPr/>
          </p:nvSpPr>
          <p:spPr>
            <a:xfrm>
              <a:off x="4754563" y="2827338"/>
              <a:ext cx="4763" cy="0"/>
            </a:xfrm>
            <a:custGeom>
              <a:rect b="b" l="l" r="r" t="t"/>
              <a:pathLst>
                <a:path extrusionOk="0" h="120000" w="2">
                  <a:moveTo>
                    <a:pt x="2" y="0"/>
                  </a:moveTo>
                  <a:lnTo>
                    <a:pt x="2" y="0"/>
                  </a:lnTo>
                  <a:lnTo>
                    <a:pt x="0" y="0"/>
                  </a:lnTo>
                  <a:cubicBezTo>
                    <a:pt x="1" y="0"/>
                    <a:pt x="1" y="0"/>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8" name="Google Shape;538;p52"/>
            <p:cNvSpPr/>
            <p:nvPr/>
          </p:nvSpPr>
          <p:spPr>
            <a:xfrm>
              <a:off x="4852988" y="2719388"/>
              <a:ext cx="9525" cy="3175"/>
            </a:xfrm>
            <a:custGeom>
              <a:rect b="b" l="l" r="r" t="t"/>
              <a:pathLst>
                <a:path extrusionOk="0" h="1" w="5">
                  <a:moveTo>
                    <a:pt x="5" y="1"/>
                  </a:moveTo>
                  <a:lnTo>
                    <a:pt x="5" y="1"/>
                  </a:lnTo>
                  <a:cubicBezTo>
                    <a:pt x="5" y="1"/>
                    <a:pt x="5" y="1"/>
                    <a:pt x="4" y="0"/>
                  </a:cubicBezTo>
                  <a:cubicBezTo>
                    <a:pt x="0" y="1"/>
                    <a:pt x="2" y="1"/>
                    <a:pt x="5"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9" name="Google Shape;539;p52"/>
            <p:cNvSpPr/>
            <p:nvPr/>
          </p:nvSpPr>
          <p:spPr>
            <a:xfrm>
              <a:off x="4759325" y="2827338"/>
              <a:ext cx="0" cy="0"/>
            </a:xfrm>
            <a:custGeom>
              <a:rect b="b" l="l" r="r" t="t"/>
              <a:pathLst>
                <a:path extrusionOk="0" h="120000" w="120000">
                  <a:moveTo>
                    <a:pt x="0" y="0"/>
                  </a:moveTo>
                  <a:lnTo>
                    <a:pt x="0" y="0"/>
                  </a:lnTo>
                  <a:cubicBezTo>
                    <a:pt x="0" y="0"/>
                    <a:pt x="0" y="0"/>
                    <a:pt x="0" y="0"/>
                  </a:cubicBez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0" name="Google Shape;540;p52"/>
            <p:cNvSpPr/>
            <p:nvPr/>
          </p:nvSpPr>
          <p:spPr>
            <a:xfrm>
              <a:off x="6654800" y="2805113"/>
              <a:ext cx="19050" cy="1587"/>
            </a:xfrm>
            <a:custGeom>
              <a:rect b="b" l="l" r="r" t="t"/>
              <a:pathLst>
                <a:path extrusionOk="0" h="1" w="10">
                  <a:moveTo>
                    <a:pt x="10" y="1"/>
                  </a:moveTo>
                  <a:lnTo>
                    <a:pt x="10" y="1"/>
                  </a:lnTo>
                  <a:lnTo>
                    <a:pt x="2" y="0"/>
                  </a:lnTo>
                  <a:cubicBezTo>
                    <a:pt x="0" y="0"/>
                    <a:pt x="2" y="0"/>
                    <a:pt x="1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1" name="Google Shape;541;p52"/>
            <p:cNvSpPr/>
            <p:nvPr/>
          </p:nvSpPr>
          <p:spPr>
            <a:xfrm>
              <a:off x="6289675" y="2798763"/>
              <a:ext cx="6350" cy="0"/>
            </a:xfrm>
            <a:custGeom>
              <a:rect b="b" l="l" r="r" t="t"/>
              <a:pathLst>
                <a:path extrusionOk="0" h="120000" w="3">
                  <a:moveTo>
                    <a:pt x="3" y="0"/>
                  </a:moveTo>
                  <a:lnTo>
                    <a:pt x="3" y="0"/>
                  </a:lnTo>
                  <a:lnTo>
                    <a:pt x="0" y="0"/>
                  </a:lnTo>
                  <a:lnTo>
                    <a:pt x="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2" name="Google Shape;542;p52"/>
            <p:cNvSpPr/>
            <p:nvPr/>
          </p:nvSpPr>
          <p:spPr>
            <a:xfrm>
              <a:off x="9140825" y="2725738"/>
              <a:ext cx="44450" cy="0"/>
            </a:xfrm>
            <a:custGeom>
              <a:rect b="b" l="l" r="r" t="t"/>
              <a:pathLst>
                <a:path extrusionOk="0" h="120000" w="23">
                  <a:moveTo>
                    <a:pt x="23" y="0"/>
                  </a:moveTo>
                  <a:lnTo>
                    <a:pt x="23" y="0"/>
                  </a:lnTo>
                  <a:lnTo>
                    <a:pt x="0" y="0"/>
                  </a:lnTo>
                  <a:lnTo>
                    <a:pt x="23"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3" name="Google Shape;543;p52"/>
            <p:cNvSpPr/>
            <p:nvPr/>
          </p:nvSpPr>
          <p:spPr>
            <a:xfrm>
              <a:off x="4737100" y="2827338"/>
              <a:ext cx="17463" cy="3175"/>
            </a:xfrm>
            <a:custGeom>
              <a:rect b="b" l="l" r="r" t="t"/>
              <a:pathLst>
                <a:path extrusionOk="0" h="1" w="9">
                  <a:moveTo>
                    <a:pt x="9" y="0"/>
                  </a:moveTo>
                  <a:lnTo>
                    <a:pt x="9" y="0"/>
                  </a:lnTo>
                  <a:lnTo>
                    <a:pt x="0" y="1"/>
                  </a:lnTo>
                  <a:cubicBezTo>
                    <a:pt x="5" y="0"/>
                    <a:pt x="8" y="0"/>
                    <a:pt x="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4" name="Google Shape;544;p52"/>
            <p:cNvSpPr/>
            <p:nvPr/>
          </p:nvSpPr>
          <p:spPr>
            <a:xfrm>
              <a:off x="7239000" y="2779713"/>
              <a:ext cx="11113" cy="3175"/>
            </a:xfrm>
            <a:custGeom>
              <a:rect b="b" l="l" r="r" t="t"/>
              <a:pathLst>
                <a:path extrusionOk="0" h="1" w="6">
                  <a:moveTo>
                    <a:pt x="6" y="0"/>
                  </a:moveTo>
                  <a:lnTo>
                    <a:pt x="6" y="0"/>
                  </a:lnTo>
                  <a:lnTo>
                    <a:pt x="0" y="1"/>
                  </a:lnTo>
                  <a:lnTo>
                    <a:pt x="4" y="1"/>
                  </a:lnTo>
                  <a:lnTo>
                    <a:pt x="6"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5" name="Google Shape;545;p52"/>
            <p:cNvSpPr/>
            <p:nvPr/>
          </p:nvSpPr>
          <p:spPr>
            <a:xfrm>
              <a:off x="7181850" y="2773363"/>
              <a:ext cx="468313" cy="15875"/>
            </a:xfrm>
            <a:custGeom>
              <a:rect b="b" l="l" r="r" t="t"/>
              <a:pathLst>
                <a:path extrusionOk="0" h="7" w="244">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6" name="Google Shape;546;p52"/>
            <p:cNvSpPr/>
            <p:nvPr/>
          </p:nvSpPr>
          <p:spPr>
            <a:xfrm>
              <a:off x="7407275" y="2787650"/>
              <a:ext cx="26988" cy="0"/>
            </a:xfrm>
            <a:custGeom>
              <a:rect b="b" l="l" r="r" t="t"/>
              <a:pathLst>
                <a:path extrusionOk="0" h="120000" w="14">
                  <a:moveTo>
                    <a:pt x="14" y="0"/>
                  </a:moveTo>
                  <a:lnTo>
                    <a:pt x="14" y="0"/>
                  </a:lnTo>
                  <a:lnTo>
                    <a:pt x="0" y="0"/>
                  </a:lnTo>
                  <a:cubicBezTo>
                    <a:pt x="8" y="0"/>
                    <a:pt x="11" y="0"/>
                    <a:pt x="1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7" name="Google Shape;547;p52"/>
            <p:cNvSpPr/>
            <p:nvPr/>
          </p:nvSpPr>
          <p:spPr>
            <a:xfrm>
              <a:off x="8123238" y="2794000"/>
              <a:ext cx="31750" cy="1587"/>
            </a:xfrm>
            <a:custGeom>
              <a:rect b="b" l="l" r="r" t="t"/>
              <a:pathLst>
                <a:path extrusionOk="0" h="1" w="16">
                  <a:moveTo>
                    <a:pt x="0" y="1"/>
                  </a:moveTo>
                  <a:lnTo>
                    <a:pt x="0" y="1"/>
                  </a:lnTo>
                  <a:lnTo>
                    <a:pt x="16" y="0"/>
                  </a:ln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8" name="Google Shape;548;p52"/>
            <p:cNvSpPr/>
            <p:nvPr/>
          </p:nvSpPr>
          <p:spPr>
            <a:xfrm>
              <a:off x="3070225" y="2794000"/>
              <a:ext cx="101600" cy="4762"/>
            </a:xfrm>
            <a:custGeom>
              <a:rect b="b" l="l" r="r" t="t"/>
              <a:pathLst>
                <a:path extrusionOk="0" h="2" w="53">
                  <a:moveTo>
                    <a:pt x="0" y="0"/>
                  </a:moveTo>
                  <a:lnTo>
                    <a:pt x="0" y="0"/>
                  </a:lnTo>
                  <a:cubicBezTo>
                    <a:pt x="2" y="1"/>
                    <a:pt x="53" y="2"/>
                    <a:pt x="52" y="0"/>
                  </a:cubicBezTo>
                  <a:lnTo>
                    <a:pt x="6"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9" name="Google Shape;549;p52"/>
            <p:cNvSpPr/>
            <p:nvPr/>
          </p:nvSpPr>
          <p:spPr>
            <a:xfrm>
              <a:off x="9963150" y="2778125"/>
              <a:ext cx="41275" cy="0"/>
            </a:xfrm>
            <a:custGeom>
              <a:rect b="b" l="l" r="r" t="t"/>
              <a:pathLst>
                <a:path extrusionOk="0" h="120000" w="21">
                  <a:moveTo>
                    <a:pt x="21" y="0"/>
                  </a:moveTo>
                  <a:lnTo>
                    <a:pt x="21" y="0"/>
                  </a:lnTo>
                  <a:lnTo>
                    <a:pt x="3" y="0"/>
                  </a:lnTo>
                  <a:lnTo>
                    <a:pt x="0" y="0"/>
                  </a:lnTo>
                  <a:cubicBezTo>
                    <a:pt x="4" y="0"/>
                    <a:pt x="15"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0" name="Google Shape;550;p52"/>
            <p:cNvSpPr/>
            <p:nvPr/>
          </p:nvSpPr>
          <p:spPr>
            <a:xfrm>
              <a:off x="7523163" y="2773363"/>
              <a:ext cx="30163" cy="3175"/>
            </a:xfrm>
            <a:custGeom>
              <a:rect b="b" l="l" r="r" t="t"/>
              <a:pathLst>
                <a:path extrusionOk="0" h="1" w="16">
                  <a:moveTo>
                    <a:pt x="16" y="0"/>
                  </a:moveTo>
                  <a:lnTo>
                    <a:pt x="16" y="0"/>
                  </a:lnTo>
                  <a:cubicBezTo>
                    <a:pt x="6" y="0"/>
                    <a:pt x="2" y="1"/>
                    <a:pt x="0" y="1"/>
                  </a:cubicBezTo>
                  <a:cubicBezTo>
                    <a:pt x="6" y="1"/>
                    <a:pt x="12" y="1"/>
                    <a:pt x="1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1" name="Google Shape;551;p52"/>
            <p:cNvSpPr/>
            <p:nvPr/>
          </p:nvSpPr>
          <p:spPr>
            <a:xfrm>
              <a:off x="10009188" y="2787650"/>
              <a:ext cx="115888" cy="3175"/>
            </a:xfrm>
            <a:custGeom>
              <a:rect b="b" l="l" r="r" t="t"/>
              <a:pathLst>
                <a:path extrusionOk="0" h="2" w="6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2" name="Google Shape;552;p52"/>
            <p:cNvSpPr/>
            <p:nvPr/>
          </p:nvSpPr>
          <p:spPr>
            <a:xfrm>
              <a:off x="10125075" y="2789238"/>
              <a:ext cx="1588" cy="0"/>
            </a:xfrm>
            <a:custGeom>
              <a:rect b="b" l="l" r="r" t="t"/>
              <a:pathLst>
                <a:path extrusionOk="0" h="120000" w="1">
                  <a:moveTo>
                    <a:pt x="1" y="0"/>
                  </a:moveTo>
                  <a:lnTo>
                    <a:pt x="1" y="0"/>
                  </a:lnTo>
                  <a:lnTo>
                    <a:pt x="0" y="0"/>
                  </a:lnTo>
                  <a:lnTo>
                    <a:pt x="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3" name="Google Shape;553;p52"/>
            <p:cNvSpPr/>
            <p:nvPr/>
          </p:nvSpPr>
          <p:spPr>
            <a:xfrm>
              <a:off x="-4110038" y="2703513"/>
              <a:ext cx="16486192" cy="134937"/>
            </a:xfrm>
            <a:custGeom>
              <a:rect b="b" l="l" r="r" t="t"/>
              <a:pathLst>
                <a:path extrusionOk="0" h="60" w="8594">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4" name="Google Shape;554;p52"/>
            <p:cNvSpPr/>
            <p:nvPr/>
          </p:nvSpPr>
          <p:spPr>
            <a:xfrm>
              <a:off x="12117388" y="2779713"/>
              <a:ext cx="127000" cy="4762"/>
            </a:xfrm>
            <a:custGeom>
              <a:rect b="b" l="l" r="r" t="t"/>
              <a:pathLst>
                <a:path extrusionOk="0" h="2" w="66">
                  <a:moveTo>
                    <a:pt x="19" y="2"/>
                  </a:moveTo>
                  <a:lnTo>
                    <a:pt x="19" y="2"/>
                  </a:lnTo>
                  <a:cubicBezTo>
                    <a:pt x="33" y="2"/>
                    <a:pt x="66" y="2"/>
                    <a:pt x="60" y="0"/>
                  </a:cubicBezTo>
                  <a:cubicBezTo>
                    <a:pt x="60" y="2"/>
                    <a:pt x="0" y="0"/>
                    <a:pt x="19"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5" name="Google Shape;555;p52"/>
            <p:cNvSpPr/>
            <p:nvPr/>
          </p:nvSpPr>
          <p:spPr>
            <a:xfrm>
              <a:off x="12182475" y="2787650"/>
              <a:ext cx="79375" cy="1587"/>
            </a:xfrm>
            <a:custGeom>
              <a:rect b="b" l="l" r="r" t="t"/>
              <a:pathLst>
                <a:path extrusionOk="0" h="1" w="41">
                  <a:moveTo>
                    <a:pt x="25" y="1"/>
                  </a:moveTo>
                  <a:lnTo>
                    <a:pt x="25" y="1"/>
                  </a:lnTo>
                  <a:cubicBezTo>
                    <a:pt x="27" y="1"/>
                    <a:pt x="26" y="0"/>
                    <a:pt x="41" y="0"/>
                  </a:cubicBezTo>
                  <a:lnTo>
                    <a:pt x="0" y="0"/>
                  </a:lnTo>
                  <a:lnTo>
                    <a:pt x="2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6" name="Google Shape;556;p52"/>
            <p:cNvSpPr/>
            <p:nvPr/>
          </p:nvSpPr>
          <p:spPr>
            <a:xfrm>
              <a:off x="12307888" y="2809875"/>
              <a:ext cx="249238" cy="15875"/>
            </a:xfrm>
            <a:custGeom>
              <a:rect b="b" l="l" r="r" t="t"/>
              <a:pathLst>
                <a:path extrusionOk="0" h="7" w="13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7" name="Google Shape;557;p52"/>
            <p:cNvSpPr/>
            <p:nvPr/>
          </p:nvSpPr>
          <p:spPr>
            <a:xfrm>
              <a:off x="12252325" y="2825750"/>
              <a:ext cx="73025" cy="1587"/>
            </a:xfrm>
            <a:custGeom>
              <a:rect b="b" l="l" r="r" t="t"/>
              <a:pathLst>
                <a:path extrusionOk="0" h="1" w="38">
                  <a:moveTo>
                    <a:pt x="4" y="1"/>
                  </a:moveTo>
                  <a:lnTo>
                    <a:pt x="4" y="1"/>
                  </a:lnTo>
                  <a:lnTo>
                    <a:pt x="38" y="0"/>
                  </a:lnTo>
                  <a:lnTo>
                    <a:pt x="34" y="0"/>
                  </a:lnTo>
                  <a:lnTo>
                    <a:pt x="0" y="1"/>
                  </a:lnTo>
                  <a:lnTo>
                    <a:pt x="4"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8" name="Google Shape;558;p52"/>
            <p:cNvSpPr/>
            <p:nvPr/>
          </p:nvSpPr>
          <p:spPr>
            <a:xfrm>
              <a:off x="10779125" y="2733675"/>
              <a:ext cx="66675" cy="4762"/>
            </a:xfrm>
            <a:custGeom>
              <a:rect b="b" l="l" r="r" t="t"/>
              <a:pathLst>
                <a:path extrusionOk="0" h="2" w="35">
                  <a:moveTo>
                    <a:pt x="35" y="2"/>
                  </a:moveTo>
                  <a:lnTo>
                    <a:pt x="35" y="2"/>
                  </a:lnTo>
                  <a:cubicBezTo>
                    <a:pt x="32" y="0"/>
                    <a:pt x="11" y="1"/>
                    <a:pt x="0" y="2"/>
                  </a:cubicBezTo>
                  <a:cubicBezTo>
                    <a:pt x="9" y="2"/>
                    <a:pt x="22" y="2"/>
                    <a:pt x="35"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9" name="Google Shape;559;p52"/>
            <p:cNvSpPr/>
            <p:nvPr/>
          </p:nvSpPr>
          <p:spPr>
            <a:xfrm>
              <a:off x="-2471738" y="2738438"/>
              <a:ext cx="496888" cy="1587"/>
            </a:xfrm>
            <a:custGeom>
              <a:rect b="b" l="l" r="r" t="t"/>
              <a:pathLst>
                <a:path extrusionOk="0" h="1" w="259">
                  <a:moveTo>
                    <a:pt x="259" y="0"/>
                  </a:moveTo>
                  <a:lnTo>
                    <a:pt x="259" y="0"/>
                  </a:lnTo>
                  <a:lnTo>
                    <a:pt x="0" y="1"/>
                  </a:lnTo>
                  <a:lnTo>
                    <a:pt x="259"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0" name="Google Shape;560;p52"/>
            <p:cNvSpPr/>
            <p:nvPr/>
          </p:nvSpPr>
          <p:spPr>
            <a:xfrm>
              <a:off x="9136063" y="2735263"/>
              <a:ext cx="387350" cy="14287"/>
            </a:xfrm>
            <a:custGeom>
              <a:rect b="b" l="l" r="r" t="t"/>
              <a:pathLst>
                <a:path extrusionOk="0" h="6" w="202">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1" name="Google Shape;561;p52"/>
            <p:cNvSpPr/>
            <p:nvPr/>
          </p:nvSpPr>
          <p:spPr>
            <a:xfrm>
              <a:off x="9139238" y="2725738"/>
              <a:ext cx="142875" cy="9525"/>
            </a:xfrm>
            <a:custGeom>
              <a:rect b="b" l="l" r="r" t="t"/>
              <a:pathLst>
                <a:path extrusionOk="0" h="4" w="75">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2" name="Google Shape;562;p52"/>
            <p:cNvSpPr/>
            <p:nvPr/>
          </p:nvSpPr>
          <p:spPr>
            <a:xfrm>
              <a:off x="9805988" y="2817813"/>
              <a:ext cx="39688" cy="3175"/>
            </a:xfrm>
            <a:custGeom>
              <a:rect b="b" l="l" r="r" t="t"/>
              <a:pathLst>
                <a:path extrusionOk="0" h="1" w="21">
                  <a:moveTo>
                    <a:pt x="21" y="0"/>
                  </a:moveTo>
                  <a:lnTo>
                    <a:pt x="21" y="0"/>
                  </a:lnTo>
                  <a:lnTo>
                    <a:pt x="0" y="1"/>
                  </a:lnTo>
                  <a:lnTo>
                    <a:pt x="17" y="1"/>
                  </a:lnTo>
                  <a:lnTo>
                    <a:pt x="2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3" name="Google Shape;563;p52"/>
            <p:cNvSpPr/>
            <p:nvPr/>
          </p:nvSpPr>
          <p:spPr>
            <a:xfrm>
              <a:off x="8580438" y="2725738"/>
              <a:ext cx="66675" cy="3175"/>
            </a:xfrm>
            <a:custGeom>
              <a:rect b="b" l="l" r="r" t="t"/>
              <a:pathLst>
                <a:path extrusionOk="0" h="1" w="35">
                  <a:moveTo>
                    <a:pt x="27" y="1"/>
                  </a:moveTo>
                  <a:lnTo>
                    <a:pt x="27" y="1"/>
                  </a:lnTo>
                  <a:lnTo>
                    <a:pt x="35" y="1"/>
                  </a:lnTo>
                  <a:lnTo>
                    <a:pt x="0" y="0"/>
                  </a:lnTo>
                  <a:lnTo>
                    <a:pt x="27"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4" name="Google Shape;564;p52"/>
            <p:cNvSpPr/>
            <p:nvPr/>
          </p:nvSpPr>
          <p:spPr>
            <a:xfrm>
              <a:off x="8647113" y="2725738"/>
              <a:ext cx="15875" cy="3175"/>
            </a:xfrm>
            <a:custGeom>
              <a:rect b="b" l="l" r="r" t="t"/>
              <a:pathLst>
                <a:path extrusionOk="0" h="1" w="8">
                  <a:moveTo>
                    <a:pt x="8" y="0"/>
                  </a:moveTo>
                  <a:lnTo>
                    <a:pt x="8" y="0"/>
                  </a:lnTo>
                  <a:lnTo>
                    <a:pt x="0" y="1"/>
                  </a:lnTo>
                  <a:lnTo>
                    <a:pt x="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5" name="Google Shape;565;p52"/>
            <p:cNvSpPr/>
            <p:nvPr/>
          </p:nvSpPr>
          <p:spPr>
            <a:xfrm>
              <a:off x="9794875" y="2830513"/>
              <a:ext cx="90488" cy="1587"/>
            </a:xfrm>
            <a:custGeom>
              <a:rect b="b" l="l" r="r" t="t"/>
              <a:pathLst>
                <a:path extrusionOk="0" h="1" w="47">
                  <a:moveTo>
                    <a:pt x="0" y="0"/>
                  </a:moveTo>
                  <a:lnTo>
                    <a:pt x="0" y="0"/>
                  </a:lnTo>
                  <a:lnTo>
                    <a:pt x="32" y="1"/>
                  </a:lnTo>
                  <a:lnTo>
                    <a:pt x="47"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6" name="Google Shape;566;p52"/>
            <p:cNvSpPr/>
            <p:nvPr/>
          </p:nvSpPr>
          <p:spPr>
            <a:xfrm>
              <a:off x="9232900" y="2795588"/>
              <a:ext cx="84138" cy="3175"/>
            </a:xfrm>
            <a:custGeom>
              <a:rect b="b" l="l" r="r" t="t"/>
              <a:pathLst>
                <a:path extrusionOk="0" h="1" w="44">
                  <a:moveTo>
                    <a:pt x="16" y="1"/>
                  </a:moveTo>
                  <a:lnTo>
                    <a:pt x="16" y="1"/>
                  </a:lnTo>
                  <a:lnTo>
                    <a:pt x="44" y="1"/>
                  </a:lnTo>
                  <a:cubicBezTo>
                    <a:pt x="39" y="1"/>
                    <a:pt x="0" y="0"/>
                    <a:pt x="16"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7" name="Google Shape;567;p52"/>
            <p:cNvSpPr/>
            <p:nvPr/>
          </p:nvSpPr>
          <p:spPr>
            <a:xfrm>
              <a:off x="8158163" y="2725738"/>
              <a:ext cx="71438" cy="3175"/>
            </a:xfrm>
            <a:custGeom>
              <a:rect b="b" l="l" r="r" t="t"/>
              <a:pathLst>
                <a:path extrusionOk="0" h="1" w="37">
                  <a:moveTo>
                    <a:pt x="34" y="0"/>
                  </a:moveTo>
                  <a:lnTo>
                    <a:pt x="34" y="0"/>
                  </a:lnTo>
                  <a:lnTo>
                    <a:pt x="0" y="1"/>
                  </a:lnTo>
                  <a:lnTo>
                    <a:pt x="3" y="1"/>
                  </a:lnTo>
                  <a:lnTo>
                    <a:pt x="37" y="0"/>
                  </a:lnTo>
                  <a:lnTo>
                    <a:pt x="3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8" name="Google Shape;568;p52"/>
            <p:cNvSpPr/>
            <p:nvPr/>
          </p:nvSpPr>
          <p:spPr>
            <a:xfrm>
              <a:off x="8734425" y="2814638"/>
              <a:ext cx="144463" cy="3175"/>
            </a:xfrm>
            <a:custGeom>
              <a:rect b="b" l="l" r="r" t="t"/>
              <a:pathLst>
                <a:path extrusionOk="0" h="2" w="76">
                  <a:moveTo>
                    <a:pt x="56" y="0"/>
                  </a:moveTo>
                  <a:lnTo>
                    <a:pt x="56" y="0"/>
                  </a:lnTo>
                  <a:cubicBezTo>
                    <a:pt x="76" y="2"/>
                    <a:pt x="0" y="0"/>
                    <a:pt x="40" y="2"/>
                  </a:cubicBezTo>
                  <a:cubicBezTo>
                    <a:pt x="76" y="2"/>
                    <a:pt x="61" y="1"/>
                    <a:pt x="5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9" name="Google Shape;569;p52"/>
            <p:cNvSpPr/>
            <p:nvPr/>
          </p:nvSpPr>
          <p:spPr>
            <a:xfrm>
              <a:off x="8023225" y="2782888"/>
              <a:ext cx="26988" cy="1587"/>
            </a:xfrm>
            <a:custGeom>
              <a:rect b="b" l="l" r="r" t="t"/>
              <a:pathLst>
                <a:path extrusionOk="0" h="1" w="14">
                  <a:moveTo>
                    <a:pt x="14" y="0"/>
                  </a:moveTo>
                  <a:lnTo>
                    <a:pt x="14" y="0"/>
                  </a:lnTo>
                  <a:cubicBezTo>
                    <a:pt x="9" y="0"/>
                    <a:pt x="5" y="0"/>
                    <a:pt x="0" y="1"/>
                  </a:cubicBezTo>
                  <a:lnTo>
                    <a:pt x="1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0" name="Google Shape;570;p52"/>
            <p:cNvSpPr/>
            <p:nvPr/>
          </p:nvSpPr>
          <p:spPr>
            <a:xfrm>
              <a:off x="8050213" y="2782888"/>
              <a:ext cx="77788" cy="1587"/>
            </a:xfrm>
            <a:custGeom>
              <a:rect b="b" l="l" r="r" t="t"/>
              <a:pathLst>
                <a:path extrusionOk="0" h="1" w="40">
                  <a:moveTo>
                    <a:pt x="0" y="0"/>
                  </a:moveTo>
                  <a:lnTo>
                    <a:pt x="0" y="0"/>
                  </a:lnTo>
                  <a:cubicBezTo>
                    <a:pt x="15" y="0"/>
                    <a:pt x="30" y="1"/>
                    <a:pt x="40" y="1"/>
                  </a:cubicBezTo>
                  <a:cubicBezTo>
                    <a:pt x="21" y="0"/>
                    <a:pt x="15"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1" name="Google Shape;571;p52"/>
            <p:cNvSpPr/>
            <p:nvPr/>
          </p:nvSpPr>
          <p:spPr>
            <a:xfrm>
              <a:off x="7715250" y="2779713"/>
              <a:ext cx="90488" cy="7937"/>
            </a:xfrm>
            <a:custGeom>
              <a:rect b="b" l="l" r="r" t="t"/>
              <a:pathLst>
                <a:path extrusionOk="0" h="3" w="47">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2" name="Google Shape;572;p52"/>
            <p:cNvSpPr/>
            <p:nvPr/>
          </p:nvSpPr>
          <p:spPr>
            <a:xfrm>
              <a:off x="6508750" y="2713038"/>
              <a:ext cx="247650" cy="6350"/>
            </a:xfrm>
            <a:custGeom>
              <a:rect b="b" l="l" r="r" t="t"/>
              <a:pathLst>
                <a:path extrusionOk="0" h="3" w="129">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3" name="Google Shape;573;p52"/>
            <p:cNvSpPr/>
            <p:nvPr/>
          </p:nvSpPr>
          <p:spPr>
            <a:xfrm>
              <a:off x="6756400" y="2713038"/>
              <a:ext cx="33338" cy="0"/>
            </a:xfrm>
            <a:custGeom>
              <a:rect b="b" l="l" r="r" t="t"/>
              <a:pathLst>
                <a:path extrusionOk="0" h="120000" w="18">
                  <a:moveTo>
                    <a:pt x="0" y="0"/>
                  </a:moveTo>
                  <a:lnTo>
                    <a:pt x="0" y="0"/>
                  </a:lnTo>
                  <a:lnTo>
                    <a:pt x="18"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4" name="Google Shape;574;p52"/>
            <p:cNvSpPr/>
            <p:nvPr/>
          </p:nvSpPr>
          <p:spPr>
            <a:xfrm>
              <a:off x="8047038" y="2820988"/>
              <a:ext cx="58738" cy="4762"/>
            </a:xfrm>
            <a:custGeom>
              <a:rect b="b" l="l" r="r" t="t"/>
              <a:pathLst>
                <a:path extrusionOk="0" h="2" w="31">
                  <a:moveTo>
                    <a:pt x="31" y="0"/>
                  </a:moveTo>
                  <a:lnTo>
                    <a:pt x="31" y="0"/>
                  </a:lnTo>
                  <a:lnTo>
                    <a:pt x="0" y="2"/>
                  </a:lnTo>
                  <a:lnTo>
                    <a:pt x="11" y="2"/>
                  </a:lnTo>
                  <a:lnTo>
                    <a:pt x="31"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5" name="Google Shape;575;p52"/>
            <p:cNvSpPr/>
            <p:nvPr/>
          </p:nvSpPr>
          <p:spPr>
            <a:xfrm>
              <a:off x="6348413" y="2711451"/>
              <a:ext cx="82550" cy="1587"/>
            </a:xfrm>
            <a:custGeom>
              <a:rect b="b" l="l" r="r" t="t"/>
              <a:pathLst>
                <a:path extrusionOk="0" h="1" w="43">
                  <a:moveTo>
                    <a:pt x="9" y="1"/>
                  </a:moveTo>
                  <a:lnTo>
                    <a:pt x="9" y="1"/>
                  </a:lnTo>
                  <a:cubicBezTo>
                    <a:pt x="18" y="1"/>
                    <a:pt x="33" y="1"/>
                    <a:pt x="41" y="1"/>
                  </a:cubicBezTo>
                  <a:cubicBezTo>
                    <a:pt x="43" y="0"/>
                    <a:pt x="0" y="1"/>
                    <a:pt x="9"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6" name="Google Shape;576;p52"/>
            <p:cNvSpPr/>
            <p:nvPr/>
          </p:nvSpPr>
          <p:spPr>
            <a:xfrm>
              <a:off x="6734175" y="2771775"/>
              <a:ext cx="96838" cy="6350"/>
            </a:xfrm>
            <a:custGeom>
              <a:rect b="b" l="l" r="r" t="t"/>
              <a:pathLst>
                <a:path extrusionOk="0" h="3" w="50">
                  <a:moveTo>
                    <a:pt x="0" y="2"/>
                  </a:moveTo>
                  <a:lnTo>
                    <a:pt x="0" y="2"/>
                  </a:lnTo>
                  <a:cubicBezTo>
                    <a:pt x="6" y="3"/>
                    <a:pt x="37" y="2"/>
                    <a:pt x="50" y="3"/>
                  </a:cubicBezTo>
                  <a:cubicBezTo>
                    <a:pt x="32" y="2"/>
                    <a:pt x="17"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7" name="Google Shape;577;p52"/>
            <p:cNvSpPr/>
            <p:nvPr/>
          </p:nvSpPr>
          <p:spPr>
            <a:xfrm>
              <a:off x="6091238" y="2722563"/>
              <a:ext cx="95250" cy="7937"/>
            </a:xfrm>
            <a:custGeom>
              <a:rect b="b" l="l" r="r" t="t"/>
              <a:pathLst>
                <a:path extrusionOk="0" h="4" w="49">
                  <a:moveTo>
                    <a:pt x="0" y="1"/>
                  </a:moveTo>
                  <a:lnTo>
                    <a:pt x="0" y="1"/>
                  </a:lnTo>
                  <a:cubicBezTo>
                    <a:pt x="10" y="2"/>
                    <a:pt x="24" y="2"/>
                    <a:pt x="18" y="4"/>
                  </a:cubicBezTo>
                  <a:cubicBezTo>
                    <a:pt x="31" y="3"/>
                    <a:pt x="4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8" name="Google Shape;578;p52"/>
            <p:cNvSpPr/>
            <p:nvPr/>
          </p:nvSpPr>
          <p:spPr>
            <a:xfrm>
              <a:off x="6559550" y="2773363"/>
              <a:ext cx="80963" cy="3175"/>
            </a:xfrm>
            <a:custGeom>
              <a:rect b="b" l="l" r="r" t="t"/>
              <a:pathLst>
                <a:path extrusionOk="0" h="1" w="42">
                  <a:moveTo>
                    <a:pt x="0" y="1"/>
                  </a:moveTo>
                  <a:lnTo>
                    <a:pt x="0" y="1"/>
                  </a:lnTo>
                  <a:lnTo>
                    <a:pt x="8" y="1"/>
                  </a:lnTo>
                  <a:lnTo>
                    <a:pt x="42" y="0"/>
                  </a:ln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9" name="Google Shape;579;p52"/>
            <p:cNvSpPr/>
            <p:nvPr/>
          </p:nvSpPr>
          <p:spPr>
            <a:xfrm>
              <a:off x="6640513" y="2806700"/>
              <a:ext cx="227013" cy="15875"/>
            </a:xfrm>
            <a:custGeom>
              <a:rect b="b" l="l" r="r" t="t"/>
              <a:pathLst>
                <a:path extrusionOk="0" h="7" w="118">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0" name="Google Shape;580;p52"/>
            <p:cNvSpPr/>
            <p:nvPr/>
          </p:nvSpPr>
          <p:spPr>
            <a:xfrm>
              <a:off x="6661150" y="2814638"/>
              <a:ext cx="34925" cy="1587"/>
            </a:xfrm>
            <a:custGeom>
              <a:rect b="b" l="l" r="r" t="t"/>
              <a:pathLst>
                <a:path extrusionOk="0" h="1" w="18">
                  <a:moveTo>
                    <a:pt x="18" y="1"/>
                  </a:moveTo>
                  <a:lnTo>
                    <a:pt x="18" y="1"/>
                  </a:lnTo>
                  <a:lnTo>
                    <a:pt x="0" y="0"/>
                  </a:lnTo>
                  <a:lnTo>
                    <a:pt x="18"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1" name="Google Shape;581;p52"/>
            <p:cNvSpPr/>
            <p:nvPr/>
          </p:nvSpPr>
          <p:spPr>
            <a:xfrm>
              <a:off x="5661025" y="2789238"/>
              <a:ext cx="23813" cy="1587"/>
            </a:xfrm>
            <a:custGeom>
              <a:rect b="b" l="l" r="r" t="t"/>
              <a:pathLst>
                <a:path extrusionOk="0" h="1" w="13">
                  <a:moveTo>
                    <a:pt x="0" y="1"/>
                  </a:moveTo>
                  <a:lnTo>
                    <a:pt x="0" y="1"/>
                  </a:lnTo>
                  <a:lnTo>
                    <a:pt x="13" y="0"/>
                  </a:lnTo>
                  <a:lnTo>
                    <a:pt x="0"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2" name="Google Shape;582;p52"/>
            <p:cNvSpPr/>
            <p:nvPr/>
          </p:nvSpPr>
          <p:spPr>
            <a:xfrm>
              <a:off x="6162675" y="2814638"/>
              <a:ext cx="258763" cy="7937"/>
            </a:xfrm>
            <a:custGeom>
              <a:rect b="b" l="l" r="r" t="t"/>
              <a:pathLst>
                <a:path extrusionOk="0" h="4" w="135">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3" name="Google Shape;583;p52"/>
            <p:cNvSpPr/>
            <p:nvPr/>
          </p:nvSpPr>
          <p:spPr>
            <a:xfrm>
              <a:off x="5019675" y="2713038"/>
              <a:ext cx="73025" cy="4762"/>
            </a:xfrm>
            <a:custGeom>
              <a:rect b="b" l="l" r="r" t="t"/>
              <a:pathLst>
                <a:path extrusionOk="0" h="2" w="38">
                  <a:moveTo>
                    <a:pt x="13" y="1"/>
                  </a:moveTo>
                  <a:lnTo>
                    <a:pt x="13" y="1"/>
                  </a:lnTo>
                  <a:lnTo>
                    <a:pt x="38" y="0"/>
                  </a:lnTo>
                  <a:lnTo>
                    <a:pt x="7" y="0"/>
                  </a:lnTo>
                  <a:cubicBezTo>
                    <a:pt x="16" y="0"/>
                    <a:pt x="0" y="2"/>
                    <a:pt x="13"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4" name="Google Shape;584;p52"/>
            <p:cNvSpPr/>
            <p:nvPr/>
          </p:nvSpPr>
          <p:spPr>
            <a:xfrm>
              <a:off x="5021263" y="2713038"/>
              <a:ext cx="11113" cy="0"/>
            </a:xfrm>
            <a:custGeom>
              <a:rect b="b" l="l" r="r" t="t"/>
              <a:pathLst>
                <a:path extrusionOk="0" h="120000" w="6">
                  <a:moveTo>
                    <a:pt x="0" y="0"/>
                  </a:moveTo>
                  <a:lnTo>
                    <a:pt x="0" y="0"/>
                  </a:lnTo>
                  <a:lnTo>
                    <a:pt x="6"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5" name="Google Shape;585;p52"/>
            <p:cNvSpPr/>
            <p:nvPr/>
          </p:nvSpPr>
          <p:spPr>
            <a:xfrm>
              <a:off x="5864225" y="2784475"/>
              <a:ext cx="101600" cy="4762"/>
            </a:xfrm>
            <a:custGeom>
              <a:rect b="b" l="l" r="r" t="t"/>
              <a:pathLst>
                <a:path extrusionOk="0" h="2" w="53">
                  <a:moveTo>
                    <a:pt x="3" y="2"/>
                  </a:moveTo>
                  <a:lnTo>
                    <a:pt x="3" y="2"/>
                  </a:lnTo>
                  <a:cubicBezTo>
                    <a:pt x="21" y="2"/>
                    <a:pt x="36" y="2"/>
                    <a:pt x="53" y="1"/>
                  </a:cubicBezTo>
                  <a:cubicBezTo>
                    <a:pt x="46" y="1"/>
                    <a:pt x="0" y="0"/>
                    <a:pt x="3"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6" name="Google Shape;586;p52"/>
            <p:cNvSpPr/>
            <p:nvPr/>
          </p:nvSpPr>
          <p:spPr>
            <a:xfrm>
              <a:off x="4703763" y="2722563"/>
              <a:ext cx="84138" cy="1587"/>
            </a:xfrm>
            <a:custGeom>
              <a:rect b="b" l="l" r="r" t="t"/>
              <a:pathLst>
                <a:path extrusionOk="0" h="1" w="44">
                  <a:moveTo>
                    <a:pt x="3" y="1"/>
                  </a:moveTo>
                  <a:lnTo>
                    <a:pt x="3" y="1"/>
                  </a:lnTo>
                  <a:lnTo>
                    <a:pt x="44" y="0"/>
                  </a:lnTo>
                  <a:lnTo>
                    <a:pt x="0" y="0"/>
                  </a:lnTo>
                  <a:lnTo>
                    <a:pt x="3"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7" name="Google Shape;587;p52"/>
            <p:cNvSpPr/>
            <p:nvPr/>
          </p:nvSpPr>
          <p:spPr>
            <a:xfrm>
              <a:off x="4264025" y="2713038"/>
              <a:ext cx="77788" cy="4762"/>
            </a:xfrm>
            <a:custGeom>
              <a:rect b="b" l="l" r="r" t="t"/>
              <a:pathLst>
                <a:path extrusionOk="0" h="2" w="41">
                  <a:moveTo>
                    <a:pt x="41" y="1"/>
                  </a:moveTo>
                  <a:lnTo>
                    <a:pt x="41" y="1"/>
                  </a:lnTo>
                  <a:lnTo>
                    <a:pt x="34" y="0"/>
                  </a:lnTo>
                  <a:lnTo>
                    <a:pt x="0" y="1"/>
                  </a:lnTo>
                  <a:lnTo>
                    <a:pt x="7" y="2"/>
                  </a:lnTo>
                  <a:lnTo>
                    <a:pt x="4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8" name="Google Shape;588;p52"/>
            <p:cNvSpPr/>
            <p:nvPr/>
          </p:nvSpPr>
          <p:spPr>
            <a:xfrm>
              <a:off x="4800600" y="2822575"/>
              <a:ext cx="117475" cy="7937"/>
            </a:xfrm>
            <a:custGeom>
              <a:rect b="b" l="l" r="r" t="t"/>
              <a:pathLst>
                <a:path extrusionOk="0" h="3" w="61">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9" name="Google Shape;589;p52"/>
            <p:cNvSpPr/>
            <p:nvPr/>
          </p:nvSpPr>
          <p:spPr>
            <a:xfrm>
              <a:off x="187325" y="2714625"/>
              <a:ext cx="1925637" cy="31750"/>
            </a:xfrm>
            <a:custGeom>
              <a:rect b="b" l="l" r="r" t="t"/>
              <a:pathLst>
                <a:path extrusionOk="0" h="14" w="100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0" name="Google Shape;590;p52"/>
            <p:cNvSpPr/>
            <p:nvPr/>
          </p:nvSpPr>
          <p:spPr>
            <a:xfrm>
              <a:off x="1947862" y="2735263"/>
              <a:ext cx="47625" cy="0"/>
            </a:xfrm>
            <a:custGeom>
              <a:rect b="b" l="l" r="r" t="t"/>
              <a:pathLst>
                <a:path extrusionOk="0" h="120000" w="25">
                  <a:moveTo>
                    <a:pt x="0" y="0"/>
                  </a:moveTo>
                  <a:lnTo>
                    <a:pt x="0" y="0"/>
                  </a:lnTo>
                  <a:lnTo>
                    <a:pt x="25"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1" name="Google Shape;591;p52"/>
            <p:cNvSpPr/>
            <p:nvPr/>
          </p:nvSpPr>
          <p:spPr>
            <a:xfrm>
              <a:off x="112712" y="2724150"/>
              <a:ext cx="74613" cy="0"/>
            </a:xfrm>
            <a:custGeom>
              <a:rect b="b" l="l" r="r" t="t"/>
              <a:pathLst>
                <a:path extrusionOk="0" h="120000" w="39">
                  <a:moveTo>
                    <a:pt x="0" y="0"/>
                  </a:moveTo>
                  <a:lnTo>
                    <a:pt x="0" y="0"/>
                  </a:lnTo>
                  <a:lnTo>
                    <a:pt x="39" y="0"/>
                  </a:lnTo>
                  <a:cubicBezTo>
                    <a:pt x="27" y="0"/>
                    <a:pt x="14"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2" name="Google Shape;592;p52"/>
            <p:cNvSpPr/>
            <p:nvPr/>
          </p:nvSpPr>
          <p:spPr>
            <a:xfrm>
              <a:off x="2187575" y="2717800"/>
              <a:ext cx="176213" cy="6350"/>
            </a:xfrm>
            <a:custGeom>
              <a:rect b="b" l="l" r="r" t="t"/>
              <a:pathLst>
                <a:path extrusionOk="0" h="3" w="92">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3" name="Google Shape;593;p52"/>
            <p:cNvSpPr/>
            <p:nvPr/>
          </p:nvSpPr>
          <p:spPr>
            <a:xfrm>
              <a:off x="2112962" y="2714625"/>
              <a:ext cx="90488" cy="4762"/>
            </a:xfrm>
            <a:custGeom>
              <a:rect b="b" l="l" r="r" t="t"/>
              <a:pathLst>
                <a:path extrusionOk="0" h="2" w="47">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4" name="Google Shape;594;p52"/>
            <p:cNvSpPr/>
            <p:nvPr/>
          </p:nvSpPr>
          <p:spPr>
            <a:xfrm>
              <a:off x="2101850" y="2811463"/>
              <a:ext cx="71438" cy="3175"/>
            </a:xfrm>
            <a:custGeom>
              <a:rect b="b" l="l" r="r" t="t"/>
              <a:pathLst>
                <a:path extrusionOk="0" h="1" w="37">
                  <a:moveTo>
                    <a:pt x="37" y="0"/>
                  </a:moveTo>
                  <a:lnTo>
                    <a:pt x="37" y="0"/>
                  </a:lnTo>
                  <a:lnTo>
                    <a:pt x="22" y="1"/>
                  </a:lnTo>
                  <a:lnTo>
                    <a:pt x="0" y="1"/>
                  </a:lnTo>
                  <a:lnTo>
                    <a:pt x="3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5" name="Google Shape;595;p52"/>
            <p:cNvSpPr/>
            <p:nvPr/>
          </p:nvSpPr>
          <p:spPr>
            <a:xfrm>
              <a:off x="1724025" y="2805113"/>
              <a:ext cx="120650" cy="4762"/>
            </a:xfrm>
            <a:custGeom>
              <a:rect b="b" l="l" r="r" t="t"/>
              <a:pathLst>
                <a:path extrusionOk="0" h="2" w="63">
                  <a:moveTo>
                    <a:pt x="0" y="0"/>
                  </a:moveTo>
                  <a:lnTo>
                    <a:pt x="0" y="0"/>
                  </a:lnTo>
                  <a:cubicBezTo>
                    <a:pt x="18" y="2"/>
                    <a:pt x="52" y="1"/>
                    <a:pt x="63" y="0"/>
                  </a:cubicBezTo>
                  <a:cubicBezTo>
                    <a:pt x="24" y="0"/>
                    <a:pt x="41"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6" name="Google Shape;596;p52"/>
            <p:cNvSpPr/>
            <p:nvPr/>
          </p:nvSpPr>
          <p:spPr>
            <a:xfrm>
              <a:off x="1744662" y="2833688"/>
              <a:ext cx="73025" cy="3175"/>
            </a:xfrm>
            <a:custGeom>
              <a:rect b="b" l="l" r="r" t="t"/>
              <a:pathLst>
                <a:path extrusionOk="0" h="1" w="38">
                  <a:moveTo>
                    <a:pt x="38" y="0"/>
                  </a:moveTo>
                  <a:lnTo>
                    <a:pt x="38" y="0"/>
                  </a:lnTo>
                  <a:lnTo>
                    <a:pt x="0" y="1"/>
                  </a:lnTo>
                  <a:lnTo>
                    <a:pt x="3" y="1"/>
                  </a:lnTo>
                  <a:lnTo>
                    <a:pt x="3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7" name="Google Shape;597;p52"/>
            <p:cNvSpPr/>
            <p:nvPr/>
          </p:nvSpPr>
          <p:spPr>
            <a:xfrm>
              <a:off x="-474663" y="2741613"/>
              <a:ext cx="34925" cy="0"/>
            </a:xfrm>
            <a:custGeom>
              <a:rect b="b" l="l" r="r" t="t"/>
              <a:pathLst>
                <a:path extrusionOk="0" h="120000" w="18">
                  <a:moveTo>
                    <a:pt x="18" y="0"/>
                  </a:moveTo>
                  <a:lnTo>
                    <a:pt x="18" y="0"/>
                  </a:lnTo>
                  <a:lnTo>
                    <a:pt x="0" y="0"/>
                  </a:lnTo>
                  <a:lnTo>
                    <a:pt x="1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8" name="Google Shape;598;p52"/>
            <p:cNvSpPr/>
            <p:nvPr/>
          </p:nvSpPr>
          <p:spPr>
            <a:xfrm>
              <a:off x="-947738" y="2725738"/>
              <a:ext cx="1239838" cy="19050"/>
            </a:xfrm>
            <a:custGeom>
              <a:rect b="b" l="l" r="r" t="t"/>
              <a:pathLst>
                <a:path extrusionOk="0" h="8" w="647">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9" name="Google Shape;599;p52"/>
            <p:cNvSpPr/>
            <p:nvPr/>
          </p:nvSpPr>
          <p:spPr>
            <a:xfrm>
              <a:off x="-1944688" y="2741613"/>
              <a:ext cx="4763" cy="0"/>
            </a:xfrm>
            <a:custGeom>
              <a:rect b="b" l="l" r="r" t="t"/>
              <a:pathLst>
                <a:path extrusionOk="0" h="120000" w="2">
                  <a:moveTo>
                    <a:pt x="1" y="0"/>
                  </a:moveTo>
                  <a:lnTo>
                    <a:pt x="1" y="0"/>
                  </a:lnTo>
                  <a:lnTo>
                    <a:pt x="2" y="0"/>
                  </a:lnTo>
                  <a:cubicBezTo>
                    <a:pt x="0" y="0"/>
                    <a:pt x="0"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0" name="Google Shape;600;p52"/>
            <p:cNvSpPr/>
            <p:nvPr/>
          </p:nvSpPr>
          <p:spPr>
            <a:xfrm>
              <a:off x="-1939925" y="2735263"/>
              <a:ext cx="173038" cy="6350"/>
            </a:xfrm>
            <a:custGeom>
              <a:rect b="b" l="l" r="r" t="t"/>
              <a:pathLst>
                <a:path extrusionOk="0" h="3" w="9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1" name="Google Shape;601;p52"/>
            <p:cNvSpPr/>
            <p:nvPr/>
          </p:nvSpPr>
          <p:spPr>
            <a:xfrm>
              <a:off x="-1773238" y="2733675"/>
              <a:ext cx="123825" cy="12700"/>
            </a:xfrm>
            <a:custGeom>
              <a:rect b="b" l="l" r="r" t="t"/>
              <a:pathLst>
                <a:path extrusionOk="0" h="6" w="65">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2" name="Google Shape;602;p52"/>
            <p:cNvSpPr/>
            <p:nvPr/>
          </p:nvSpPr>
          <p:spPr>
            <a:xfrm>
              <a:off x="-1057275" y="2735263"/>
              <a:ext cx="57150" cy="3175"/>
            </a:xfrm>
            <a:custGeom>
              <a:rect b="b" l="l" r="r" t="t"/>
              <a:pathLst>
                <a:path extrusionOk="0" h="1" w="30">
                  <a:moveTo>
                    <a:pt x="12" y="0"/>
                  </a:moveTo>
                  <a:lnTo>
                    <a:pt x="12" y="0"/>
                  </a:lnTo>
                  <a:lnTo>
                    <a:pt x="0" y="1"/>
                  </a:lnTo>
                  <a:lnTo>
                    <a:pt x="30" y="1"/>
                  </a:lnTo>
                  <a:lnTo>
                    <a:pt x="12"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3" name="Google Shape;603;p52"/>
            <p:cNvSpPr/>
            <p:nvPr/>
          </p:nvSpPr>
          <p:spPr>
            <a:xfrm>
              <a:off x="-1116013" y="2738438"/>
              <a:ext cx="58738" cy="3175"/>
            </a:xfrm>
            <a:custGeom>
              <a:rect b="b" l="l" r="r" t="t"/>
              <a:pathLst>
                <a:path extrusionOk="0" h="2" w="30">
                  <a:moveTo>
                    <a:pt x="30" y="0"/>
                  </a:moveTo>
                  <a:lnTo>
                    <a:pt x="30" y="0"/>
                  </a:lnTo>
                  <a:lnTo>
                    <a:pt x="0" y="0"/>
                  </a:lnTo>
                  <a:cubicBezTo>
                    <a:pt x="2" y="0"/>
                    <a:pt x="4" y="1"/>
                    <a:pt x="9" y="2"/>
                  </a:cubicBezTo>
                  <a:lnTo>
                    <a:pt x="3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4" name="Google Shape;604;p52"/>
            <p:cNvSpPr/>
            <p:nvPr/>
          </p:nvSpPr>
          <p:spPr>
            <a:xfrm>
              <a:off x="-1349375" y="2735263"/>
              <a:ext cx="84138" cy="0"/>
            </a:xfrm>
            <a:custGeom>
              <a:rect b="b" l="l" r="r" t="t"/>
              <a:pathLst>
                <a:path extrusionOk="0" h="120000" w="44">
                  <a:moveTo>
                    <a:pt x="44" y="0"/>
                  </a:moveTo>
                  <a:lnTo>
                    <a:pt x="44" y="0"/>
                  </a:lnTo>
                  <a:lnTo>
                    <a:pt x="0" y="0"/>
                  </a:lnTo>
                  <a:lnTo>
                    <a:pt x="4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5" name="Google Shape;605;p52"/>
            <p:cNvSpPr/>
            <p:nvPr/>
          </p:nvSpPr>
          <p:spPr>
            <a:xfrm>
              <a:off x="-1265238" y="2735263"/>
              <a:ext cx="65088" cy="3175"/>
            </a:xfrm>
            <a:custGeom>
              <a:rect b="b" l="l" r="r" t="t"/>
              <a:pathLst>
                <a:path extrusionOk="0" h="1" w="34">
                  <a:moveTo>
                    <a:pt x="34" y="1"/>
                  </a:moveTo>
                  <a:lnTo>
                    <a:pt x="34" y="1"/>
                  </a:lnTo>
                  <a:lnTo>
                    <a:pt x="33" y="0"/>
                  </a:lnTo>
                  <a:lnTo>
                    <a:pt x="0" y="0"/>
                  </a:lnTo>
                  <a:lnTo>
                    <a:pt x="34"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6" name="Google Shape;606;p52"/>
            <p:cNvSpPr/>
            <p:nvPr/>
          </p:nvSpPr>
          <p:spPr>
            <a:xfrm>
              <a:off x="-1219200" y="2728913"/>
              <a:ext cx="103188" cy="9525"/>
            </a:xfrm>
            <a:custGeom>
              <a:rect b="b" l="l" r="r" t="t"/>
              <a:pathLst>
                <a:path extrusionOk="0" h="4" w="54">
                  <a:moveTo>
                    <a:pt x="54" y="4"/>
                  </a:moveTo>
                  <a:lnTo>
                    <a:pt x="54" y="4"/>
                  </a:lnTo>
                  <a:cubicBezTo>
                    <a:pt x="49" y="2"/>
                    <a:pt x="43" y="0"/>
                    <a:pt x="0" y="1"/>
                  </a:cubicBezTo>
                  <a:lnTo>
                    <a:pt x="9" y="3"/>
                  </a:lnTo>
                  <a:lnTo>
                    <a:pt x="54"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7" name="Google Shape;607;p52"/>
            <p:cNvSpPr/>
            <p:nvPr/>
          </p:nvSpPr>
          <p:spPr>
            <a:xfrm>
              <a:off x="1225550" y="2830513"/>
              <a:ext cx="73025" cy="3175"/>
            </a:xfrm>
            <a:custGeom>
              <a:rect b="b" l="l" r="r" t="t"/>
              <a:pathLst>
                <a:path extrusionOk="0" h="2" w="38">
                  <a:moveTo>
                    <a:pt x="34" y="0"/>
                  </a:moveTo>
                  <a:lnTo>
                    <a:pt x="34" y="0"/>
                  </a:lnTo>
                  <a:lnTo>
                    <a:pt x="0" y="1"/>
                  </a:lnTo>
                  <a:lnTo>
                    <a:pt x="4" y="2"/>
                  </a:lnTo>
                  <a:lnTo>
                    <a:pt x="38" y="1"/>
                  </a:lnTo>
                  <a:lnTo>
                    <a:pt x="3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8" name="Google Shape;608;p52"/>
            <p:cNvSpPr/>
            <p:nvPr/>
          </p:nvSpPr>
          <p:spPr>
            <a:xfrm>
              <a:off x="874712" y="2827338"/>
              <a:ext cx="39688" cy="3175"/>
            </a:xfrm>
            <a:custGeom>
              <a:rect b="b" l="l" r="r" t="t"/>
              <a:pathLst>
                <a:path extrusionOk="0" h="1" w="21">
                  <a:moveTo>
                    <a:pt x="21" y="0"/>
                  </a:moveTo>
                  <a:lnTo>
                    <a:pt x="21" y="0"/>
                  </a:lnTo>
                  <a:lnTo>
                    <a:pt x="0" y="1"/>
                  </a:lnTo>
                  <a:cubicBezTo>
                    <a:pt x="9" y="1"/>
                    <a:pt x="16" y="1"/>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9" name="Google Shape;609;p52"/>
            <p:cNvSpPr/>
            <p:nvPr/>
          </p:nvSpPr>
          <p:spPr>
            <a:xfrm>
              <a:off x="417512" y="2827338"/>
              <a:ext cx="457200" cy="31750"/>
            </a:xfrm>
            <a:custGeom>
              <a:rect b="b" l="l" r="r" t="t"/>
              <a:pathLst>
                <a:path extrusionOk="0" h="14" w="238">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0" name="Google Shape;610;p52"/>
            <p:cNvSpPr/>
            <p:nvPr/>
          </p:nvSpPr>
          <p:spPr>
            <a:xfrm>
              <a:off x="755650" y="2859087"/>
              <a:ext cx="68263" cy="4762"/>
            </a:xfrm>
            <a:custGeom>
              <a:rect b="b" l="l" r="r" t="t"/>
              <a:pathLst>
                <a:path extrusionOk="0" h="2" w="36">
                  <a:moveTo>
                    <a:pt x="0" y="1"/>
                  </a:moveTo>
                  <a:lnTo>
                    <a:pt x="0" y="1"/>
                  </a:lnTo>
                  <a:cubicBezTo>
                    <a:pt x="19" y="2"/>
                    <a:pt x="24" y="1"/>
                    <a:pt x="36" y="1"/>
                  </a:cubicBezTo>
                  <a:cubicBezTo>
                    <a:pt x="33" y="0"/>
                    <a:pt x="15" y="1"/>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1" name="Google Shape;611;p52"/>
            <p:cNvSpPr/>
            <p:nvPr/>
          </p:nvSpPr>
          <p:spPr>
            <a:xfrm>
              <a:off x="-133350" y="2798763"/>
              <a:ext cx="111125" cy="4762"/>
            </a:xfrm>
            <a:custGeom>
              <a:rect b="b" l="l" r="r" t="t"/>
              <a:pathLst>
                <a:path extrusionOk="0" h="2" w="58">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2" name="Google Shape;612;p52"/>
            <p:cNvSpPr/>
            <p:nvPr/>
          </p:nvSpPr>
          <p:spPr>
            <a:xfrm>
              <a:off x="-22225" y="2800350"/>
              <a:ext cx="44450" cy="3175"/>
            </a:xfrm>
            <a:custGeom>
              <a:rect b="b" l="l" r="r" t="t"/>
              <a:pathLst>
                <a:path extrusionOk="0" h="1" w="23">
                  <a:moveTo>
                    <a:pt x="23" y="0"/>
                  </a:moveTo>
                  <a:lnTo>
                    <a:pt x="23" y="0"/>
                  </a:lnTo>
                  <a:lnTo>
                    <a:pt x="0" y="1"/>
                  </a:lnTo>
                  <a:cubicBezTo>
                    <a:pt x="6" y="1"/>
                    <a:pt x="13"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3" name="Google Shape;613;p52"/>
            <p:cNvSpPr/>
            <p:nvPr/>
          </p:nvSpPr>
          <p:spPr>
            <a:xfrm>
              <a:off x="-66675" y="2798763"/>
              <a:ext cx="6350" cy="0"/>
            </a:xfrm>
            <a:custGeom>
              <a:rect b="b" l="l" r="r" t="t"/>
              <a:pathLst>
                <a:path extrusionOk="0" h="120000" w="3">
                  <a:moveTo>
                    <a:pt x="0" y="0"/>
                  </a:moveTo>
                  <a:lnTo>
                    <a:pt x="0" y="0"/>
                  </a:lnTo>
                  <a:lnTo>
                    <a:pt x="2" y="0"/>
                  </a:lnTo>
                  <a:cubicBezTo>
                    <a:pt x="3" y="0"/>
                    <a:pt x="3"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4" name="Google Shape;614;p52"/>
            <p:cNvSpPr/>
            <p:nvPr/>
          </p:nvSpPr>
          <p:spPr>
            <a:xfrm>
              <a:off x="-1566863" y="2730500"/>
              <a:ext cx="65088" cy="3175"/>
            </a:xfrm>
            <a:custGeom>
              <a:rect b="b" l="l" r="r" t="t"/>
              <a:pathLst>
                <a:path extrusionOk="0" h="1" w="34">
                  <a:moveTo>
                    <a:pt x="33" y="1"/>
                  </a:moveTo>
                  <a:lnTo>
                    <a:pt x="33" y="1"/>
                  </a:lnTo>
                  <a:cubicBezTo>
                    <a:pt x="34" y="0"/>
                    <a:pt x="12" y="1"/>
                    <a:pt x="0" y="1"/>
                  </a:cubicBezTo>
                  <a:cubicBezTo>
                    <a:pt x="9" y="1"/>
                    <a:pt x="22" y="1"/>
                    <a:pt x="33"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5" name="Google Shape;615;p52"/>
            <p:cNvSpPr/>
            <p:nvPr/>
          </p:nvSpPr>
          <p:spPr>
            <a:xfrm>
              <a:off x="-3175000" y="2740025"/>
              <a:ext cx="38100" cy="0"/>
            </a:xfrm>
            <a:custGeom>
              <a:rect b="b" l="l" r="r" t="t"/>
              <a:pathLst>
                <a:path extrusionOk="0" h="120000" w="20">
                  <a:moveTo>
                    <a:pt x="20" y="0"/>
                  </a:moveTo>
                  <a:lnTo>
                    <a:pt x="20" y="0"/>
                  </a:lnTo>
                  <a:lnTo>
                    <a:pt x="0" y="0"/>
                  </a:lnTo>
                  <a:cubicBezTo>
                    <a:pt x="7" y="0"/>
                    <a:pt x="11" y="0"/>
                    <a:pt x="2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6" name="Google Shape;616;p52"/>
            <p:cNvSpPr/>
            <p:nvPr/>
          </p:nvSpPr>
          <p:spPr>
            <a:xfrm>
              <a:off x="-3735388" y="2803525"/>
              <a:ext cx="6350" cy="1587"/>
            </a:xfrm>
            <a:custGeom>
              <a:rect b="b" l="l" r="r" t="t"/>
              <a:pathLst>
                <a:path extrusionOk="0" h="1" w="4">
                  <a:moveTo>
                    <a:pt x="4" y="0"/>
                  </a:moveTo>
                  <a:lnTo>
                    <a:pt x="4" y="0"/>
                  </a:lnTo>
                  <a:cubicBezTo>
                    <a:pt x="3" y="0"/>
                    <a:pt x="2" y="1"/>
                    <a:pt x="0" y="1"/>
                  </a:cubicBezTo>
                  <a:cubicBezTo>
                    <a:pt x="2" y="1"/>
                    <a:pt x="3" y="1"/>
                    <a:pt x="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7" name="Google Shape;617;p52"/>
            <p:cNvSpPr/>
            <p:nvPr/>
          </p:nvSpPr>
          <p:spPr>
            <a:xfrm>
              <a:off x="-3924300" y="2803525"/>
              <a:ext cx="188913" cy="3175"/>
            </a:xfrm>
            <a:custGeom>
              <a:rect b="b" l="l" r="r" t="t"/>
              <a:pathLst>
                <a:path extrusionOk="0" h="2" w="98">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618" name="Google Shape;618;p52"/>
          <p:cNvSpPr txBox="1"/>
          <p:nvPr>
            <p:ph idx="1" type="body"/>
          </p:nvPr>
        </p:nvSpPr>
        <p:spPr>
          <a:xfrm>
            <a:off x="1142107" y="3826895"/>
            <a:ext cx="6859800" cy="802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sz="1800">
                <a:solidFill>
                  <a:schemeClr val="lt1"/>
                </a:solidFill>
              </a:defRPr>
            </a:lvl1pPr>
            <a:lvl2pPr indent="-228600" lvl="1" marL="914400" rtl="0" algn="l">
              <a:lnSpc>
                <a:spcPct val="90000"/>
              </a:lnSpc>
              <a:spcBef>
                <a:spcPts val="500"/>
              </a:spcBef>
              <a:spcAft>
                <a:spcPts val="0"/>
              </a:spcAft>
              <a:buClr>
                <a:schemeClr val="lt1"/>
              </a:buClr>
              <a:buSzPts val="1400"/>
              <a:buNone/>
              <a:defRPr sz="1400">
                <a:solidFill>
                  <a:schemeClr val="lt1"/>
                </a:solidFill>
              </a:defRPr>
            </a:lvl2pPr>
            <a:lvl3pPr indent="-228600" lvl="2" marL="1371600" rtl="0" algn="l">
              <a:lnSpc>
                <a:spcPct val="90000"/>
              </a:lnSpc>
              <a:spcBef>
                <a:spcPts val="500"/>
              </a:spcBef>
              <a:spcAft>
                <a:spcPts val="0"/>
              </a:spcAft>
              <a:buClr>
                <a:schemeClr val="lt1"/>
              </a:buClr>
              <a:buSzPts val="1200"/>
              <a:buNone/>
              <a:defRPr sz="1200">
                <a:solidFill>
                  <a:schemeClr val="lt1"/>
                </a:solidFill>
              </a:defRPr>
            </a:lvl3pPr>
            <a:lvl4pPr indent="-228600" lvl="3" marL="1828800" rtl="0" algn="l">
              <a:lnSpc>
                <a:spcPct val="90000"/>
              </a:lnSpc>
              <a:spcBef>
                <a:spcPts val="500"/>
              </a:spcBef>
              <a:spcAft>
                <a:spcPts val="0"/>
              </a:spcAft>
              <a:buClr>
                <a:schemeClr val="lt1"/>
              </a:buClr>
              <a:buSzPts val="1100"/>
              <a:buNone/>
              <a:defRPr sz="1100">
                <a:solidFill>
                  <a:schemeClr val="lt1"/>
                </a:solidFill>
              </a:defRPr>
            </a:lvl4pPr>
            <a:lvl5pPr indent="-228600" lvl="4" marL="2286000" rtl="0" algn="l">
              <a:lnSpc>
                <a:spcPct val="90000"/>
              </a:lnSpc>
              <a:spcBef>
                <a:spcPts val="500"/>
              </a:spcBef>
              <a:spcAft>
                <a:spcPts val="0"/>
              </a:spcAft>
              <a:buClr>
                <a:schemeClr val="lt1"/>
              </a:buClr>
              <a:buSzPts val="1100"/>
              <a:buNone/>
              <a:defRPr sz="1100">
                <a:solidFill>
                  <a:schemeClr val="lt1"/>
                </a:solidFill>
              </a:defRPr>
            </a:lvl5pPr>
            <a:lvl6pPr indent="-228600" lvl="5" marL="2743200" rtl="0" algn="l">
              <a:lnSpc>
                <a:spcPct val="90000"/>
              </a:lnSpc>
              <a:spcBef>
                <a:spcPts val="500"/>
              </a:spcBef>
              <a:spcAft>
                <a:spcPts val="0"/>
              </a:spcAft>
              <a:buClr>
                <a:schemeClr val="lt1"/>
              </a:buClr>
              <a:buSzPts val="1100"/>
              <a:buNone/>
              <a:defRPr sz="1100">
                <a:solidFill>
                  <a:schemeClr val="lt1"/>
                </a:solidFill>
              </a:defRPr>
            </a:lvl6pPr>
            <a:lvl7pPr indent="-228600" lvl="6" marL="3200400" rtl="0" algn="l">
              <a:lnSpc>
                <a:spcPct val="90000"/>
              </a:lnSpc>
              <a:spcBef>
                <a:spcPts val="500"/>
              </a:spcBef>
              <a:spcAft>
                <a:spcPts val="0"/>
              </a:spcAft>
              <a:buClr>
                <a:schemeClr val="lt1"/>
              </a:buClr>
              <a:buSzPts val="1100"/>
              <a:buNone/>
              <a:defRPr sz="1100">
                <a:solidFill>
                  <a:schemeClr val="lt1"/>
                </a:solidFill>
              </a:defRPr>
            </a:lvl7pPr>
            <a:lvl8pPr indent="-228600" lvl="7" marL="3657600" rtl="0" algn="l">
              <a:lnSpc>
                <a:spcPct val="90000"/>
              </a:lnSpc>
              <a:spcBef>
                <a:spcPts val="500"/>
              </a:spcBef>
              <a:spcAft>
                <a:spcPts val="0"/>
              </a:spcAft>
              <a:buClr>
                <a:schemeClr val="lt1"/>
              </a:buClr>
              <a:buSzPts val="1100"/>
              <a:buNone/>
              <a:defRPr sz="1100">
                <a:solidFill>
                  <a:schemeClr val="lt1"/>
                </a:solidFill>
              </a:defRPr>
            </a:lvl8pPr>
            <a:lvl9pPr indent="-228600" lvl="8" marL="4114800" rtl="0" algn="l">
              <a:lnSpc>
                <a:spcPct val="90000"/>
              </a:lnSpc>
              <a:spcBef>
                <a:spcPts val="500"/>
              </a:spcBef>
              <a:spcAft>
                <a:spcPts val="0"/>
              </a:spcAft>
              <a:buClr>
                <a:schemeClr val="lt1"/>
              </a:buClr>
              <a:buSzPts val="1100"/>
              <a:buNone/>
              <a:defRPr sz="1100">
                <a:solidFill>
                  <a:schemeClr val="lt1"/>
                </a:solidFill>
              </a:defRPr>
            </a:lvl9pPr>
          </a:lstStyle>
          <a:p/>
        </p:txBody>
      </p:sp>
      <p:sp>
        <p:nvSpPr>
          <p:cNvPr id="619" name="Google Shape;619;p52"/>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0" name="Google Shape;620;p52"/>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1" name="Google Shape;621;p52"/>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2" name="Shape 622"/>
        <p:cNvGrpSpPr/>
        <p:nvPr/>
      </p:nvGrpSpPr>
      <p:grpSpPr>
        <a:xfrm>
          <a:off x="0" y="0"/>
          <a:ext cx="0" cy="0"/>
          <a:chOff x="0" y="0"/>
          <a:chExt cx="0" cy="0"/>
        </a:xfrm>
      </p:grpSpPr>
      <p:sp>
        <p:nvSpPr>
          <p:cNvPr id="623" name="Google Shape;623;p53"/>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4" name="Google Shape;624;p53"/>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5" name="Google Shape;625;p53"/>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6" name="Shape 626"/>
        <p:cNvGrpSpPr/>
        <p:nvPr/>
      </p:nvGrpSpPr>
      <p:grpSpPr>
        <a:xfrm>
          <a:off x="0" y="0"/>
          <a:ext cx="0" cy="0"/>
          <a:chOff x="0" y="0"/>
          <a:chExt cx="0" cy="0"/>
        </a:xfrm>
      </p:grpSpPr>
      <p:sp>
        <p:nvSpPr>
          <p:cNvPr id="627" name="Google Shape;627;p54"/>
          <p:cNvSpPr txBox="1"/>
          <p:nvPr>
            <p:ph type="title"/>
          </p:nvPr>
        </p:nvSpPr>
        <p:spPr>
          <a:xfrm>
            <a:off x="1142108" y="205978"/>
            <a:ext cx="6859800" cy="765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2400"/>
              <a:buFont typeface="Consolas"/>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descr="Line graphic" id="628" name="Google Shape;628;p54"/>
          <p:cNvGrpSpPr/>
          <p:nvPr/>
        </p:nvGrpSpPr>
        <p:grpSpPr>
          <a:xfrm>
            <a:off x="1142115" y="1135856"/>
            <a:ext cx="7929295" cy="48006"/>
            <a:chOff x="1522413" y="1514475"/>
            <a:chExt cx="10569575" cy="64008"/>
          </a:xfrm>
        </p:grpSpPr>
        <p:sp>
          <p:nvSpPr>
            <p:cNvPr id="629" name="Google Shape;629;p54"/>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0" name="Google Shape;630;p54"/>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1" name="Google Shape;631;p54"/>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2" name="Google Shape;632;p54"/>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3" name="Google Shape;633;p54"/>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4" name="Google Shape;634;p54"/>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5" name="Google Shape;635;p54"/>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6" name="Google Shape;636;p54"/>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7" name="Google Shape;637;p54"/>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8" name="Google Shape;638;p54"/>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9" name="Google Shape;639;p54"/>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0" name="Google Shape;640;p54"/>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1" name="Google Shape;641;p54"/>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2" name="Google Shape;642;p54"/>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3" name="Google Shape;643;p54"/>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4" name="Google Shape;644;p54"/>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5" name="Google Shape;645;p54"/>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6" name="Google Shape;646;p54"/>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7" name="Google Shape;647;p54"/>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8" name="Google Shape;648;p54"/>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9" name="Google Shape;649;p54"/>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0" name="Google Shape;650;p54"/>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1" name="Google Shape;651;p54"/>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2" name="Google Shape;652;p54"/>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3" name="Google Shape;653;p54"/>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4" name="Google Shape;654;p54"/>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5" name="Google Shape;655;p54"/>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6" name="Google Shape;656;p54"/>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7" name="Google Shape;657;p54"/>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8" name="Google Shape;658;p54"/>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9" name="Google Shape;659;p54"/>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0" name="Google Shape;660;p54"/>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1" name="Google Shape;661;p54"/>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2" name="Google Shape;662;p54"/>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3" name="Google Shape;663;p54"/>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4" name="Google Shape;664;p54"/>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5" name="Google Shape;665;p54"/>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6" name="Google Shape;666;p54"/>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7" name="Google Shape;667;p54"/>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8" name="Google Shape;668;p54"/>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9" name="Google Shape;669;p54"/>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0" name="Google Shape;670;p54"/>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1" name="Google Shape;671;p54"/>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2" name="Google Shape;672;p54"/>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3" name="Google Shape;673;p54"/>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4" name="Google Shape;674;p54"/>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5" name="Google Shape;675;p54"/>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6" name="Google Shape;676;p54"/>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7" name="Google Shape;677;p54"/>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8" name="Google Shape;678;p54"/>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9" name="Google Shape;679;p54"/>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0" name="Google Shape;680;p54"/>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1" name="Google Shape;681;p54"/>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2" name="Google Shape;682;p54"/>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3" name="Google Shape;683;p54"/>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4" name="Google Shape;684;p54"/>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5" name="Google Shape;685;p54"/>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6" name="Google Shape;686;p54"/>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7" name="Google Shape;687;p54"/>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8" name="Google Shape;688;p54"/>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9" name="Google Shape;689;p54"/>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0" name="Google Shape;690;p54"/>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1" name="Google Shape;691;p54"/>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2" name="Google Shape;692;p54"/>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3" name="Google Shape;693;p54"/>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4" name="Google Shape;694;p54"/>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5" name="Google Shape;695;p54"/>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6" name="Google Shape;696;p54"/>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7" name="Google Shape;697;p54"/>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8" name="Google Shape;698;p54"/>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9" name="Google Shape;699;p54"/>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0" name="Google Shape;700;p54"/>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1" name="Google Shape;701;p54"/>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2" name="Google Shape;702;p54"/>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703" name="Google Shape;703;p54"/>
          <p:cNvSpPr txBox="1"/>
          <p:nvPr>
            <p:ph idx="1" type="body"/>
          </p:nvPr>
        </p:nvSpPr>
        <p:spPr>
          <a:xfrm>
            <a:off x="1142107" y="1428750"/>
            <a:ext cx="3313500" cy="5715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b="0" sz="1800"/>
            </a:lvl1pPr>
            <a:lvl2pPr indent="-228600" lvl="1" marL="914400" rtl="0" algn="l">
              <a:lnSpc>
                <a:spcPct val="90000"/>
              </a:lnSpc>
              <a:spcBef>
                <a:spcPts val="500"/>
              </a:spcBef>
              <a:spcAft>
                <a:spcPts val="0"/>
              </a:spcAft>
              <a:buClr>
                <a:schemeClr val="lt1"/>
              </a:buClr>
              <a:buSzPts val="1500"/>
              <a:buNone/>
              <a:defRPr b="1" sz="1500"/>
            </a:lvl2pPr>
            <a:lvl3pPr indent="-228600" lvl="2" marL="1371600" rtl="0" algn="l">
              <a:lnSpc>
                <a:spcPct val="90000"/>
              </a:lnSpc>
              <a:spcBef>
                <a:spcPts val="500"/>
              </a:spcBef>
              <a:spcAft>
                <a:spcPts val="0"/>
              </a:spcAft>
              <a:buClr>
                <a:schemeClr val="lt1"/>
              </a:buClr>
              <a:buSzPts val="1400"/>
              <a:buNone/>
              <a:defRPr b="1" sz="1400"/>
            </a:lvl3pPr>
            <a:lvl4pPr indent="-228600" lvl="3" marL="1828800" rtl="0" algn="l">
              <a:lnSpc>
                <a:spcPct val="90000"/>
              </a:lnSpc>
              <a:spcBef>
                <a:spcPts val="500"/>
              </a:spcBef>
              <a:spcAft>
                <a:spcPts val="0"/>
              </a:spcAft>
              <a:buClr>
                <a:schemeClr val="lt1"/>
              </a:buClr>
              <a:buSzPts val="1200"/>
              <a:buNone/>
              <a:defRPr b="1" sz="1200"/>
            </a:lvl4pPr>
            <a:lvl5pPr indent="-228600" lvl="4" marL="2286000" rtl="0" algn="l">
              <a:lnSpc>
                <a:spcPct val="90000"/>
              </a:lnSpc>
              <a:spcBef>
                <a:spcPts val="500"/>
              </a:spcBef>
              <a:spcAft>
                <a:spcPts val="0"/>
              </a:spcAft>
              <a:buClr>
                <a:schemeClr val="lt1"/>
              </a:buClr>
              <a:buSzPts val="1200"/>
              <a:buNone/>
              <a:defRPr b="1" sz="1200"/>
            </a:lvl5pPr>
            <a:lvl6pPr indent="-228600" lvl="5" marL="2743200" rtl="0" algn="l">
              <a:lnSpc>
                <a:spcPct val="90000"/>
              </a:lnSpc>
              <a:spcBef>
                <a:spcPts val="500"/>
              </a:spcBef>
              <a:spcAft>
                <a:spcPts val="0"/>
              </a:spcAft>
              <a:buClr>
                <a:schemeClr val="lt1"/>
              </a:buClr>
              <a:buSzPts val="1200"/>
              <a:buNone/>
              <a:defRPr b="1" sz="1200"/>
            </a:lvl6pPr>
            <a:lvl7pPr indent="-228600" lvl="6" marL="3200400" rtl="0" algn="l">
              <a:lnSpc>
                <a:spcPct val="90000"/>
              </a:lnSpc>
              <a:spcBef>
                <a:spcPts val="500"/>
              </a:spcBef>
              <a:spcAft>
                <a:spcPts val="0"/>
              </a:spcAft>
              <a:buClr>
                <a:schemeClr val="lt1"/>
              </a:buClr>
              <a:buSzPts val="1200"/>
              <a:buNone/>
              <a:defRPr b="1" sz="1200"/>
            </a:lvl7pPr>
            <a:lvl8pPr indent="-228600" lvl="7" marL="3657600" rtl="0" algn="l">
              <a:lnSpc>
                <a:spcPct val="90000"/>
              </a:lnSpc>
              <a:spcBef>
                <a:spcPts val="500"/>
              </a:spcBef>
              <a:spcAft>
                <a:spcPts val="0"/>
              </a:spcAft>
              <a:buClr>
                <a:schemeClr val="lt1"/>
              </a:buClr>
              <a:buSzPts val="1200"/>
              <a:buNone/>
              <a:defRPr b="1" sz="1200"/>
            </a:lvl8pPr>
            <a:lvl9pPr indent="-228600" lvl="8" marL="4114800" rtl="0" algn="l">
              <a:lnSpc>
                <a:spcPct val="90000"/>
              </a:lnSpc>
              <a:spcBef>
                <a:spcPts val="500"/>
              </a:spcBef>
              <a:spcAft>
                <a:spcPts val="0"/>
              </a:spcAft>
              <a:buClr>
                <a:schemeClr val="lt1"/>
              </a:buClr>
              <a:buSzPts val="1200"/>
              <a:buNone/>
              <a:defRPr b="1" sz="1200"/>
            </a:lvl9pPr>
          </a:lstStyle>
          <a:p/>
        </p:txBody>
      </p:sp>
      <p:sp>
        <p:nvSpPr>
          <p:cNvPr id="704" name="Google Shape;704;p54"/>
          <p:cNvSpPr txBox="1"/>
          <p:nvPr>
            <p:ph idx="2" type="body"/>
          </p:nvPr>
        </p:nvSpPr>
        <p:spPr>
          <a:xfrm>
            <a:off x="1142107" y="2114550"/>
            <a:ext cx="3313500" cy="25146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1400"/>
              </a:spcBef>
              <a:spcAft>
                <a:spcPts val="0"/>
              </a:spcAft>
              <a:buClr>
                <a:schemeClr val="lt1"/>
              </a:buClr>
              <a:buSzPts val="1800"/>
              <a:buChar char="▪"/>
              <a:defRPr sz="1800"/>
            </a:lvl1pPr>
            <a:lvl2pPr indent="-323850" lvl="1" marL="914400" rtl="0" algn="l">
              <a:lnSpc>
                <a:spcPct val="90000"/>
              </a:lnSpc>
              <a:spcBef>
                <a:spcPts val="500"/>
              </a:spcBef>
              <a:spcAft>
                <a:spcPts val="0"/>
              </a:spcAft>
              <a:buClr>
                <a:schemeClr val="lt1"/>
              </a:buClr>
              <a:buSzPts val="1500"/>
              <a:buChar char="–"/>
              <a:defRPr sz="1500"/>
            </a:lvl2pPr>
            <a:lvl3pPr indent="-317500" lvl="2" marL="1371600" rtl="0" algn="l">
              <a:lnSpc>
                <a:spcPct val="90000"/>
              </a:lnSpc>
              <a:spcBef>
                <a:spcPts val="500"/>
              </a:spcBef>
              <a:spcAft>
                <a:spcPts val="0"/>
              </a:spcAft>
              <a:buClr>
                <a:schemeClr val="lt1"/>
              </a:buClr>
              <a:buSzPts val="1400"/>
              <a:buChar char="▪"/>
              <a:defRPr sz="1400"/>
            </a:lvl3pPr>
            <a:lvl4pPr indent="-304800" lvl="3" marL="1828800" rtl="0" algn="l">
              <a:lnSpc>
                <a:spcPct val="90000"/>
              </a:lnSpc>
              <a:spcBef>
                <a:spcPts val="500"/>
              </a:spcBef>
              <a:spcAft>
                <a:spcPts val="0"/>
              </a:spcAft>
              <a:buClr>
                <a:schemeClr val="lt1"/>
              </a:buClr>
              <a:buSzPts val="1200"/>
              <a:buChar char="–"/>
              <a:defRPr sz="1200"/>
            </a:lvl4pPr>
            <a:lvl5pPr indent="-304800" lvl="4" marL="2286000" rtl="0" algn="l">
              <a:lnSpc>
                <a:spcPct val="90000"/>
              </a:lnSpc>
              <a:spcBef>
                <a:spcPts val="500"/>
              </a:spcBef>
              <a:spcAft>
                <a:spcPts val="0"/>
              </a:spcAft>
              <a:buClr>
                <a:schemeClr val="lt1"/>
              </a:buClr>
              <a:buSzPts val="1200"/>
              <a:buChar char="▪"/>
              <a:defRPr sz="1200"/>
            </a:lvl5pPr>
            <a:lvl6pPr indent="-304800" lvl="5" marL="2743200" rtl="0" algn="l">
              <a:lnSpc>
                <a:spcPct val="90000"/>
              </a:lnSpc>
              <a:spcBef>
                <a:spcPts val="500"/>
              </a:spcBef>
              <a:spcAft>
                <a:spcPts val="0"/>
              </a:spcAft>
              <a:buClr>
                <a:schemeClr val="lt1"/>
              </a:buClr>
              <a:buSzPts val="1200"/>
              <a:buChar char="–"/>
              <a:defRPr sz="1200"/>
            </a:lvl6pPr>
            <a:lvl7pPr indent="-304800" lvl="6" marL="3200400" rtl="0" algn="l">
              <a:lnSpc>
                <a:spcPct val="90000"/>
              </a:lnSpc>
              <a:spcBef>
                <a:spcPts val="500"/>
              </a:spcBef>
              <a:spcAft>
                <a:spcPts val="0"/>
              </a:spcAft>
              <a:buClr>
                <a:schemeClr val="lt1"/>
              </a:buClr>
              <a:buSzPts val="1200"/>
              <a:buChar char="▪"/>
              <a:defRPr sz="1200"/>
            </a:lvl7pPr>
            <a:lvl8pPr indent="-304800" lvl="7" marL="3657600" rtl="0" algn="l">
              <a:lnSpc>
                <a:spcPct val="90000"/>
              </a:lnSpc>
              <a:spcBef>
                <a:spcPts val="500"/>
              </a:spcBef>
              <a:spcAft>
                <a:spcPts val="0"/>
              </a:spcAft>
              <a:buClr>
                <a:schemeClr val="lt1"/>
              </a:buClr>
              <a:buSzPts val="1200"/>
              <a:buChar char="–"/>
              <a:defRPr sz="1200"/>
            </a:lvl8pPr>
            <a:lvl9pPr indent="-304800" lvl="8" marL="4114800" rtl="0" algn="l">
              <a:lnSpc>
                <a:spcPct val="90000"/>
              </a:lnSpc>
              <a:spcBef>
                <a:spcPts val="500"/>
              </a:spcBef>
              <a:spcAft>
                <a:spcPts val="0"/>
              </a:spcAft>
              <a:buClr>
                <a:schemeClr val="lt1"/>
              </a:buClr>
              <a:buSzPts val="1200"/>
              <a:buChar char="▪"/>
              <a:defRPr sz="1200"/>
            </a:lvl9pPr>
          </a:lstStyle>
          <a:p/>
        </p:txBody>
      </p:sp>
      <p:sp>
        <p:nvSpPr>
          <p:cNvPr id="705" name="Google Shape;705;p54"/>
          <p:cNvSpPr txBox="1"/>
          <p:nvPr>
            <p:ph idx="3" type="body"/>
          </p:nvPr>
        </p:nvSpPr>
        <p:spPr>
          <a:xfrm>
            <a:off x="4688616" y="1428750"/>
            <a:ext cx="3313500" cy="5715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b="0" sz="1800"/>
            </a:lvl1pPr>
            <a:lvl2pPr indent="-228600" lvl="1" marL="914400" rtl="0" algn="l">
              <a:lnSpc>
                <a:spcPct val="90000"/>
              </a:lnSpc>
              <a:spcBef>
                <a:spcPts val="500"/>
              </a:spcBef>
              <a:spcAft>
                <a:spcPts val="0"/>
              </a:spcAft>
              <a:buClr>
                <a:schemeClr val="lt1"/>
              </a:buClr>
              <a:buSzPts val="1500"/>
              <a:buNone/>
              <a:defRPr b="1" sz="1500"/>
            </a:lvl2pPr>
            <a:lvl3pPr indent="-228600" lvl="2" marL="1371600" rtl="0" algn="l">
              <a:lnSpc>
                <a:spcPct val="90000"/>
              </a:lnSpc>
              <a:spcBef>
                <a:spcPts val="500"/>
              </a:spcBef>
              <a:spcAft>
                <a:spcPts val="0"/>
              </a:spcAft>
              <a:buClr>
                <a:schemeClr val="lt1"/>
              </a:buClr>
              <a:buSzPts val="1400"/>
              <a:buNone/>
              <a:defRPr b="1" sz="1400"/>
            </a:lvl3pPr>
            <a:lvl4pPr indent="-228600" lvl="3" marL="1828800" rtl="0" algn="l">
              <a:lnSpc>
                <a:spcPct val="90000"/>
              </a:lnSpc>
              <a:spcBef>
                <a:spcPts val="500"/>
              </a:spcBef>
              <a:spcAft>
                <a:spcPts val="0"/>
              </a:spcAft>
              <a:buClr>
                <a:schemeClr val="lt1"/>
              </a:buClr>
              <a:buSzPts val="1200"/>
              <a:buNone/>
              <a:defRPr b="1" sz="1200"/>
            </a:lvl4pPr>
            <a:lvl5pPr indent="-228600" lvl="4" marL="2286000" rtl="0" algn="l">
              <a:lnSpc>
                <a:spcPct val="90000"/>
              </a:lnSpc>
              <a:spcBef>
                <a:spcPts val="500"/>
              </a:spcBef>
              <a:spcAft>
                <a:spcPts val="0"/>
              </a:spcAft>
              <a:buClr>
                <a:schemeClr val="lt1"/>
              </a:buClr>
              <a:buSzPts val="1200"/>
              <a:buNone/>
              <a:defRPr b="1" sz="1200"/>
            </a:lvl5pPr>
            <a:lvl6pPr indent="-228600" lvl="5" marL="2743200" rtl="0" algn="l">
              <a:lnSpc>
                <a:spcPct val="90000"/>
              </a:lnSpc>
              <a:spcBef>
                <a:spcPts val="500"/>
              </a:spcBef>
              <a:spcAft>
                <a:spcPts val="0"/>
              </a:spcAft>
              <a:buClr>
                <a:schemeClr val="lt1"/>
              </a:buClr>
              <a:buSzPts val="1200"/>
              <a:buNone/>
              <a:defRPr b="1" sz="1200"/>
            </a:lvl6pPr>
            <a:lvl7pPr indent="-228600" lvl="6" marL="3200400" rtl="0" algn="l">
              <a:lnSpc>
                <a:spcPct val="90000"/>
              </a:lnSpc>
              <a:spcBef>
                <a:spcPts val="500"/>
              </a:spcBef>
              <a:spcAft>
                <a:spcPts val="0"/>
              </a:spcAft>
              <a:buClr>
                <a:schemeClr val="lt1"/>
              </a:buClr>
              <a:buSzPts val="1200"/>
              <a:buNone/>
              <a:defRPr b="1" sz="1200"/>
            </a:lvl7pPr>
            <a:lvl8pPr indent="-228600" lvl="7" marL="3657600" rtl="0" algn="l">
              <a:lnSpc>
                <a:spcPct val="90000"/>
              </a:lnSpc>
              <a:spcBef>
                <a:spcPts val="500"/>
              </a:spcBef>
              <a:spcAft>
                <a:spcPts val="0"/>
              </a:spcAft>
              <a:buClr>
                <a:schemeClr val="lt1"/>
              </a:buClr>
              <a:buSzPts val="1200"/>
              <a:buNone/>
              <a:defRPr b="1" sz="1200"/>
            </a:lvl8pPr>
            <a:lvl9pPr indent="-228600" lvl="8" marL="4114800" rtl="0" algn="l">
              <a:lnSpc>
                <a:spcPct val="90000"/>
              </a:lnSpc>
              <a:spcBef>
                <a:spcPts val="500"/>
              </a:spcBef>
              <a:spcAft>
                <a:spcPts val="0"/>
              </a:spcAft>
              <a:buClr>
                <a:schemeClr val="lt1"/>
              </a:buClr>
              <a:buSzPts val="1200"/>
              <a:buNone/>
              <a:defRPr b="1" sz="1200"/>
            </a:lvl9pPr>
          </a:lstStyle>
          <a:p/>
        </p:txBody>
      </p:sp>
      <p:sp>
        <p:nvSpPr>
          <p:cNvPr id="706" name="Google Shape;706;p54"/>
          <p:cNvSpPr txBox="1"/>
          <p:nvPr>
            <p:ph idx="4" type="body"/>
          </p:nvPr>
        </p:nvSpPr>
        <p:spPr>
          <a:xfrm>
            <a:off x="4688616" y="2114550"/>
            <a:ext cx="3313500" cy="25146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1400"/>
              </a:spcBef>
              <a:spcAft>
                <a:spcPts val="0"/>
              </a:spcAft>
              <a:buClr>
                <a:schemeClr val="lt1"/>
              </a:buClr>
              <a:buSzPts val="1800"/>
              <a:buChar char="▪"/>
              <a:defRPr sz="1800"/>
            </a:lvl1pPr>
            <a:lvl2pPr indent="-323850" lvl="1" marL="914400" rtl="0" algn="l">
              <a:lnSpc>
                <a:spcPct val="90000"/>
              </a:lnSpc>
              <a:spcBef>
                <a:spcPts val="500"/>
              </a:spcBef>
              <a:spcAft>
                <a:spcPts val="0"/>
              </a:spcAft>
              <a:buClr>
                <a:schemeClr val="lt1"/>
              </a:buClr>
              <a:buSzPts val="1500"/>
              <a:buChar char="–"/>
              <a:defRPr sz="1500"/>
            </a:lvl2pPr>
            <a:lvl3pPr indent="-317500" lvl="2" marL="1371600" rtl="0" algn="l">
              <a:lnSpc>
                <a:spcPct val="90000"/>
              </a:lnSpc>
              <a:spcBef>
                <a:spcPts val="500"/>
              </a:spcBef>
              <a:spcAft>
                <a:spcPts val="0"/>
              </a:spcAft>
              <a:buClr>
                <a:schemeClr val="lt1"/>
              </a:buClr>
              <a:buSzPts val="1400"/>
              <a:buChar char="▪"/>
              <a:defRPr sz="1400"/>
            </a:lvl3pPr>
            <a:lvl4pPr indent="-304800" lvl="3" marL="1828800" rtl="0" algn="l">
              <a:lnSpc>
                <a:spcPct val="90000"/>
              </a:lnSpc>
              <a:spcBef>
                <a:spcPts val="500"/>
              </a:spcBef>
              <a:spcAft>
                <a:spcPts val="0"/>
              </a:spcAft>
              <a:buClr>
                <a:schemeClr val="lt1"/>
              </a:buClr>
              <a:buSzPts val="1200"/>
              <a:buChar char="–"/>
              <a:defRPr sz="1200"/>
            </a:lvl4pPr>
            <a:lvl5pPr indent="-304800" lvl="4" marL="2286000" rtl="0" algn="l">
              <a:lnSpc>
                <a:spcPct val="90000"/>
              </a:lnSpc>
              <a:spcBef>
                <a:spcPts val="500"/>
              </a:spcBef>
              <a:spcAft>
                <a:spcPts val="0"/>
              </a:spcAft>
              <a:buClr>
                <a:schemeClr val="lt1"/>
              </a:buClr>
              <a:buSzPts val="1200"/>
              <a:buChar char="▪"/>
              <a:defRPr sz="1200"/>
            </a:lvl5pPr>
            <a:lvl6pPr indent="-304800" lvl="5" marL="2743200" rtl="0" algn="l">
              <a:lnSpc>
                <a:spcPct val="90000"/>
              </a:lnSpc>
              <a:spcBef>
                <a:spcPts val="500"/>
              </a:spcBef>
              <a:spcAft>
                <a:spcPts val="0"/>
              </a:spcAft>
              <a:buClr>
                <a:schemeClr val="lt1"/>
              </a:buClr>
              <a:buSzPts val="1200"/>
              <a:buChar char="–"/>
              <a:defRPr sz="1200"/>
            </a:lvl6pPr>
            <a:lvl7pPr indent="-304800" lvl="6" marL="3200400" rtl="0" algn="l">
              <a:lnSpc>
                <a:spcPct val="90000"/>
              </a:lnSpc>
              <a:spcBef>
                <a:spcPts val="500"/>
              </a:spcBef>
              <a:spcAft>
                <a:spcPts val="0"/>
              </a:spcAft>
              <a:buClr>
                <a:schemeClr val="lt1"/>
              </a:buClr>
              <a:buSzPts val="1200"/>
              <a:buChar char="▪"/>
              <a:defRPr sz="1200"/>
            </a:lvl7pPr>
            <a:lvl8pPr indent="-304800" lvl="7" marL="3657600" rtl="0" algn="l">
              <a:lnSpc>
                <a:spcPct val="90000"/>
              </a:lnSpc>
              <a:spcBef>
                <a:spcPts val="500"/>
              </a:spcBef>
              <a:spcAft>
                <a:spcPts val="0"/>
              </a:spcAft>
              <a:buClr>
                <a:schemeClr val="lt1"/>
              </a:buClr>
              <a:buSzPts val="1200"/>
              <a:buChar char="–"/>
              <a:defRPr sz="1200"/>
            </a:lvl8pPr>
            <a:lvl9pPr indent="-304800" lvl="8" marL="4114800" rtl="0" algn="l">
              <a:lnSpc>
                <a:spcPct val="90000"/>
              </a:lnSpc>
              <a:spcBef>
                <a:spcPts val="500"/>
              </a:spcBef>
              <a:spcAft>
                <a:spcPts val="0"/>
              </a:spcAft>
              <a:buClr>
                <a:schemeClr val="lt1"/>
              </a:buClr>
              <a:buSzPts val="1200"/>
              <a:buChar char="▪"/>
              <a:defRPr sz="1200"/>
            </a:lvl9pPr>
          </a:lstStyle>
          <a:p/>
        </p:txBody>
      </p:sp>
      <p:sp>
        <p:nvSpPr>
          <p:cNvPr id="707" name="Google Shape;707;p54"/>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08" name="Google Shape;708;p54"/>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09" name="Google Shape;709;p54"/>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0" name="Shape 710"/>
        <p:cNvGrpSpPr/>
        <p:nvPr/>
      </p:nvGrpSpPr>
      <p:grpSpPr>
        <a:xfrm>
          <a:off x="0" y="0"/>
          <a:ext cx="0" cy="0"/>
          <a:chOff x="0" y="0"/>
          <a:chExt cx="0" cy="0"/>
        </a:xfrm>
      </p:grpSpPr>
      <p:sp>
        <p:nvSpPr>
          <p:cNvPr id="711" name="Google Shape;711;p55"/>
          <p:cNvSpPr txBox="1"/>
          <p:nvPr>
            <p:ph type="title"/>
          </p:nvPr>
        </p:nvSpPr>
        <p:spPr>
          <a:xfrm>
            <a:off x="1142108" y="205978"/>
            <a:ext cx="6859800" cy="765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descr="Line graphic" id="712" name="Google Shape;712;p55"/>
          <p:cNvGrpSpPr/>
          <p:nvPr/>
        </p:nvGrpSpPr>
        <p:grpSpPr>
          <a:xfrm>
            <a:off x="1142115" y="1135856"/>
            <a:ext cx="7929295" cy="48006"/>
            <a:chOff x="1522413" y="1514475"/>
            <a:chExt cx="10569575" cy="64008"/>
          </a:xfrm>
        </p:grpSpPr>
        <p:sp>
          <p:nvSpPr>
            <p:cNvPr id="713" name="Google Shape;713;p55"/>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4" name="Google Shape;714;p55"/>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5" name="Google Shape;715;p55"/>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6" name="Google Shape;716;p55"/>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7" name="Google Shape;717;p55"/>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8" name="Google Shape;718;p55"/>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9" name="Google Shape;719;p55"/>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0" name="Google Shape;720;p55"/>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1" name="Google Shape;721;p55"/>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2" name="Google Shape;722;p55"/>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3" name="Google Shape;723;p55"/>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4" name="Google Shape;724;p55"/>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5" name="Google Shape;725;p55"/>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6" name="Google Shape;726;p55"/>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7" name="Google Shape;727;p55"/>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8" name="Google Shape;728;p55"/>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9" name="Google Shape;729;p55"/>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0" name="Google Shape;730;p55"/>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1" name="Google Shape;731;p55"/>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2" name="Google Shape;732;p55"/>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3" name="Google Shape;733;p55"/>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4" name="Google Shape;734;p55"/>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5" name="Google Shape;735;p55"/>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6" name="Google Shape;736;p55"/>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7" name="Google Shape;737;p55"/>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8" name="Google Shape;738;p55"/>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9" name="Google Shape;739;p55"/>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0" name="Google Shape;740;p55"/>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1" name="Google Shape;741;p55"/>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2" name="Google Shape;742;p55"/>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3" name="Google Shape;743;p55"/>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4" name="Google Shape;744;p55"/>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5" name="Google Shape;745;p55"/>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6" name="Google Shape;746;p55"/>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7" name="Google Shape;747;p55"/>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8" name="Google Shape;748;p55"/>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9" name="Google Shape;749;p55"/>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0" name="Google Shape;750;p55"/>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1" name="Google Shape;751;p55"/>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2" name="Google Shape;752;p55"/>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3" name="Google Shape;753;p55"/>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4" name="Google Shape;754;p55"/>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5" name="Google Shape;755;p55"/>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6" name="Google Shape;756;p55"/>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7" name="Google Shape;757;p55"/>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8" name="Google Shape;758;p55"/>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9" name="Google Shape;759;p55"/>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0" name="Google Shape;760;p55"/>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1" name="Google Shape;761;p55"/>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2" name="Google Shape;762;p55"/>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3" name="Google Shape;763;p55"/>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4" name="Google Shape;764;p55"/>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5" name="Google Shape;765;p55"/>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6" name="Google Shape;766;p55"/>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7" name="Google Shape;767;p55"/>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8" name="Google Shape;768;p55"/>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9" name="Google Shape;769;p55"/>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0" name="Google Shape;770;p55"/>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1" name="Google Shape;771;p55"/>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2" name="Google Shape;772;p55"/>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3" name="Google Shape;773;p55"/>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4" name="Google Shape;774;p55"/>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5" name="Google Shape;775;p55"/>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6" name="Google Shape;776;p55"/>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7" name="Google Shape;777;p55"/>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8" name="Google Shape;778;p55"/>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9" name="Google Shape;779;p55"/>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0" name="Google Shape;780;p55"/>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1" name="Google Shape;781;p55"/>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2" name="Google Shape;782;p55"/>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3" name="Google Shape;783;p55"/>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4" name="Google Shape;784;p55"/>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5" name="Google Shape;785;p55"/>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6" name="Google Shape;786;p55"/>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787" name="Google Shape;787;p55"/>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8" name="Google Shape;788;p55"/>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9" name="Google Shape;789;p55"/>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0" name="Shape 790"/>
        <p:cNvGrpSpPr/>
        <p:nvPr/>
      </p:nvGrpSpPr>
      <p:grpSpPr>
        <a:xfrm>
          <a:off x="0" y="0"/>
          <a:ext cx="0" cy="0"/>
          <a:chOff x="0" y="0"/>
          <a:chExt cx="0" cy="0"/>
        </a:xfrm>
      </p:grpSpPr>
      <p:sp>
        <p:nvSpPr>
          <p:cNvPr id="791" name="Google Shape;791;p56"/>
          <p:cNvSpPr txBox="1"/>
          <p:nvPr>
            <p:ph type="title"/>
          </p:nvPr>
        </p:nvSpPr>
        <p:spPr>
          <a:xfrm>
            <a:off x="1142108" y="205978"/>
            <a:ext cx="6859800" cy="765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2400"/>
              <a:buFont typeface="Consolas"/>
              <a:buNone/>
              <a:defRPr b="0"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92" name="Google Shape;792;p56"/>
          <p:cNvSpPr txBox="1"/>
          <p:nvPr>
            <p:ph idx="1" type="body"/>
          </p:nvPr>
        </p:nvSpPr>
        <p:spPr>
          <a:xfrm>
            <a:off x="1142107" y="2571750"/>
            <a:ext cx="2057700" cy="20574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900"/>
              </a:spcBef>
              <a:spcAft>
                <a:spcPts val="0"/>
              </a:spcAft>
              <a:buClr>
                <a:schemeClr val="lt1"/>
              </a:buClr>
              <a:buSzPts val="1200"/>
              <a:buNone/>
              <a:defRPr sz="1200"/>
            </a:lvl1pPr>
            <a:lvl2pPr indent="-228600" lvl="1" marL="914400" rtl="0" algn="l">
              <a:lnSpc>
                <a:spcPct val="90000"/>
              </a:lnSpc>
              <a:spcBef>
                <a:spcPts val="500"/>
              </a:spcBef>
              <a:spcAft>
                <a:spcPts val="0"/>
              </a:spcAft>
              <a:buClr>
                <a:schemeClr val="lt1"/>
              </a:buClr>
              <a:buSzPts val="900"/>
              <a:buNone/>
              <a:defRPr sz="900"/>
            </a:lvl2pPr>
            <a:lvl3pPr indent="-228600" lvl="2" marL="1371600" rtl="0" algn="l">
              <a:lnSpc>
                <a:spcPct val="90000"/>
              </a:lnSpc>
              <a:spcBef>
                <a:spcPts val="500"/>
              </a:spcBef>
              <a:spcAft>
                <a:spcPts val="0"/>
              </a:spcAft>
              <a:buClr>
                <a:schemeClr val="lt1"/>
              </a:buClr>
              <a:buSzPts val="800"/>
              <a:buNone/>
              <a:defRPr sz="800"/>
            </a:lvl3pPr>
            <a:lvl4pPr indent="-228600" lvl="3" marL="1828800" rtl="0" algn="l">
              <a:lnSpc>
                <a:spcPct val="90000"/>
              </a:lnSpc>
              <a:spcBef>
                <a:spcPts val="500"/>
              </a:spcBef>
              <a:spcAft>
                <a:spcPts val="0"/>
              </a:spcAft>
              <a:buClr>
                <a:schemeClr val="lt1"/>
              </a:buClr>
              <a:buSzPts val="700"/>
              <a:buNone/>
              <a:defRPr sz="700"/>
            </a:lvl4pPr>
            <a:lvl5pPr indent="-228600" lvl="4" marL="2286000" rtl="0" algn="l">
              <a:lnSpc>
                <a:spcPct val="90000"/>
              </a:lnSpc>
              <a:spcBef>
                <a:spcPts val="500"/>
              </a:spcBef>
              <a:spcAft>
                <a:spcPts val="0"/>
              </a:spcAft>
              <a:buClr>
                <a:schemeClr val="lt1"/>
              </a:buClr>
              <a:buSzPts val="700"/>
              <a:buNone/>
              <a:defRPr sz="700"/>
            </a:lvl5pPr>
            <a:lvl6pPr indent="-228600" lvl="5" marL="2743200" rtl="0" algn="l">
              <a:lnSpc>
                <a:spcPct val="90000"/>
              </a:lnSpc>
              <a:spcBef>
                <a:spcPts val="500"/>
              </a:spcBef>
              <a:spcAft>
                <a:spcPts val="0"/>
              </a:spcAft>
              <a:buClr>
                <a:schemeClr val="lt1"/>
              </a:buClr>
              <a:buSzPts val="700"/>
              <a:buNone/>
              <a:defRPr sz="700"/>
            </a:lvl6pPr>
            <a:lvl7pPr indent="-228600" lvl="6" marL="3200400" rtl="0" algn="l">
              <a:lnSpc>
                <a:spcPct val="90000"/>
              </a:lnSpc>
              <a:spcBef>
                <a:spcPts val="500"/>
              </a:spcBef>
              <a:spcAft>
                <a:spcPts val="0"/>
              </a:spcAft>
              <a:buClr>
                <a:schemeClr val="lt1"/>
              </a:buClr>
              <a:buSzPts val="700"/>
              <a:buNone/>
              <a:defRPr sz="700"/>
            </a:lvl7pPr>
            <a:lvl8pPr indent="-228600" lvl="7" marL="3657600" rtl="0" algn="l">
              <a:lnSpc>
                <a:spcPct val="90000"/>
              </a:lnSpc>
              <a:spcBef>
                <a:spcPts val="500"/>
              </a:spcBef>
              <a:spcAft>
                <a:spcPts val="0"/>
              </a:spcAft>
              <a:buClr>
                <a:schemeClr val="lt1"/>
              </a:buClr>
              <a:buSzPts val="700"/>
              <a:buNone/>
              <a:defRPr sz="700"/>
            </a:lvl8pPr>
            <a:lvl9pPr indent="-228600" lvl="8" marL="4114800" rtl="0" algn="l">
              <a:lnSpc>
                <a:spcPct val="90000"/>
              </a:lnSpc>
              <a:spcBef>
                <a:spcPts val="500"/>
              </a:spcBef>
              <a:spcAft>
                <a:spcPts val="0"/>
              </a:spcAft>
              <a:buClr>
                <a:schemeClr val="lt1"/>
              </a:buClr>
              <a:buSzPts val="700"/>
              <a:buNone/>
              <a:defRPr sz="700"/>
            </a:lvl9pPr>
          </a:lstStyle>
          <a:p/>
        </p:txBody>
      </p:sp>
      <p:sp>
        <p:nvSpPr>
          <p:cNvPr id="793" name="Google Shape;793;p56"/>
          <p:cNvSpPr txBox="1"/>
          <p:nvPr>
            <p:ph idx="2" type="body"/>
          </p:nvPr>
        </p:nvSpPr>
        <p:spPr>
          <a:xfrm>
            <a:off x="3533437" y="1428750"/>
            <a:ext cx="4253100" cy="30291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1400"/>
              </a:spcBef>
              <a:spcAft>
                <a:spcPts val="0"/>
              </a:spcAft>
              <a:buClr>
                <a:schemeClr val="lt1"/>
              </a:buClr>
              <a:buSzPts val="1800"/>
              <a:buChar char="▪"/>
              <a:defRPr sz="1800"/>
            </a:lvl1pPr>
            <a:lvl2pPr indent="-323850" lvl="1" marL="914400" rtl="0" algn="l">
              <a:lnSpc>
                <a:spcPct val="90000"/>
              </a:lnSpc>
              <a:spcBef>
                <a:spcPts val="500"/>
              </a:spcBef>
              <a:spcAft>
                <a:spcPts val="0"/>
              </a:spcAft>
              <a:buClr>
                <a:schemeClr val="lt1"/>
              </a:buClr>
              <a:buSzPts val="1500"/>
              <a:buChar char="–"/>
              <a:defRPr sz="1500"/>
            </a:lvl2pPr>
            <a:lvl3pPr indent="-317500" lvl="2" marL="1371600" rtl="0" algn="l">
              <a:lnSpc>
                <a:spcPct val="90000"/>
              </a:lnSpc>
              <a:spcBef>
                <a:spcPts val="500"/>
              </a:spcBef>
              <a:spcAft>
                <a:spcPts val="0"/>
              </a:spcAft>
              <a:buClr>
                <a:schemeClr val="lt1"/>
              </a:buClr>
              <a:buSzPts val="1400"/>
              <a:buChar char="▪"/>
              <a:defRPr sz="1400"/>
            </a:lvl3pPr>
            <a:lvl4pPr indent="-304800" lvl="3" marL="1828800" rtl="0" algn="l">
              <a:lnSpc>
                <a:spcPct val="90000"/>
              </a:lnSpc>
              <a:spcBef>
                <a:spcPts val="500"/>
              </a:spcBef>
              <a:spcAft>
                <a:spcPts val="0"/>
              </a:spcAft>
              <a:buClr>
                <a:schemeClr val="lt1"/>
              </a:buClr>
              <a:buSzPts val="1200"/>
              <a:buChar char="–"/>
              <a:defRPr sz="1200"/>
            </a:lvl4pPr>
            <a:lvl5pPr indent="-304800" lvl="4" marL="2286000" rtl="0" algn="l">
              <a:lnSpc>
                <a:spcPct val="90000"/>
              </a:lnSpc>
              <a:spcBef>
                <a:spcPts val="500"/>
              </a:spcBef>
              <a:spcAft>
                <a:spcPts val="0"/>
              </a:spcAft>
              <a:buClr>
                <a:schemeClr val="lt1"/>
              </a:buClr>
              <a:buSzPts val="1200"/>
              <a:buChar char="▪"/>
              <a:defRPr sz="1200"/>
            </a:lvl5pPr>
            <a:lvl6pPr indent="-304800" lvl="5" marL="2743200" rtl="0" algn="l">
              <a:lnSpc>
                <a:spcPct val="90000"/>
              </a:lnSpc>
              <a:spcBef>
                <a:spcPts val="500"/>
              </a:spcBef>
              <a:spcAft>
                <a:spcPts val="0"/>
              </a:spcAft>
              <a:buClr>
                <a:schemeClr val="lt1"/>
              </a:buClr>
              <a:buSzPts val="1200"/>
              <a:buChar char="–"/>
              <a:defRPr sz="1200"/>
            </a:lvl6pPr>
            <a:lvl7pPr indent="-304800" lvl="6" marL="3200400" rtl="0" algn="l">
              <a:lnSpc>
                <a:spcPct val="90000"/>
              </a:lnSpc>
              <a:spcBef>
                <a:spcPts val="500"/>
              </a:spcBef>
              <a:spcAft>
                <a:spcPts val="0"/>
              </a:spcAft>
              <a:buClr>
                <a:schemeClr val="lt1"/>
              </a:buClr>
              <a:buSzPts val="1200"/>
              <a:buChar char="▪"/>
              <a:defRPr sz="1200"/>
            </a:lvl7pPr>
            <a:lvl8pPr indent="-304800" lvl="7" marL="3657600" rtl="0" algn="l">
              <a:lnSpc>
                <a:spcPct val="90000"/>
              </a:lnSpc>
              <a:spcBef>
                <a:spcPts val="500"/>
              </a:spcBef>
              <a:spcAft>
                <a:spcPts val="0"/>
              </a:spcAft>
              <a:buClr>
                <a:schemeClr val="lt1"/>
              </a:buClr>
              <a:buSzPts val="1200"/>
              <a:buChar char="–"/>
              <a:defRPr sz="1200"/>
            </a:lvl8pPr>
            <a:lvl9pPr indent="-304800" lvl="8" marL="4114800" rtl="0" algn="l">
              <a:lnSpc>
                <a:spcPct val="90000"/>
              </a:lnSpc>
              <a:spcBef>
                <a:spcPts val="500"/>
              </a:spcBef>
              <a:spcAft>
                <a:spcPts val="0"/>
              </a:spcAft>
              <a:buClr>
                <a:schemeClr val="lt1"/>
              </a:buClr>
              <a:buSzPts val="1200"/>
              <a:buChar char="▪"/>
              <a:defRPr sz="1200"/>
            </a:lvl9pPr>
          </a:lstStyle>
          <a:p/>
        </p:txBody>
      </p:sp>
      <p:grpSp>
        <p:nvGrpSpPr>
          <p:cNvPr descr="Box graphic" id="794" name="Google Shape;794;p56"/>
          <p:cNvGrpSpPr/>
          <p:nvPr/>
        </p:nvGrpSpPr>
        <p:grpSpPr>
          <a:xfrm>
            <a:off x="3314255" y="1223110"/>
            <a:ext cx="4719546" cy="3431928"/>
            <a:chOff x="4417828" y="1630812"/>
            <a:chExt cx="6291050" cy="4575904"/>
          </a:xfrm>
        </p:grpSpPr>
        <p:grpSp>
          <p:nvGrpSpPr>
            <p:cNvPr id="795" name="Google Shape;795;p56"/>
            <p:cNvGrpSpPr/>
            <p:nvPr/>
          </p:nvGrpSpPr>
          <p:grpSpPr>
            <a:xfrm>
              <a:off x="5414578" y="1630812"/>
              <a:ext cx="5294300" cy="4114736"/>
              <a:chOff x="3310642" y="716537"/>
              <a:chExt cx="5294300" cy="4114736"/>
            </a:xfrm>
          </p:grpSpPr>
          <p:grpSp>
            <p:nvGrpSpPr>
              <p:cNvPr id="796" name="Google Shape;796;p56"/>
              <p:cNvGrpSpPr/>
              <p:nvPr/>
            </p:nvGrpSpPr>
            <p:grpSpPr>
              <a:xfrm flipH="1">
                <a:off x="3310642" y="737903"/>
                <a:ext cx="5294300" cy="54861"/>
                <a:chOff x="1522413" y="1514475"/>
                <a:chExt cx="10569575" cy="64008"/>
              </a:xfrm>
            </p:grpSpPr>
            <p:sp>
              <p:nvSpPr>
                <p:cNvPr id="797" name="Google Shape;797;p56"/>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8" name="Google Shape;798;p56"/>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9" name="Google Shape;799;p56"/>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0" name="Google Shape;800;p56"/>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1" name="Google Shape;801;p56"/>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2" name="Google Shape;802;p56"/>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3" name="Google Shape;803;p56"/>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4" name="Google Shape;804;p56"/>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5" name="Google Shape;805;p56"/>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6" name="Google Shape;806;p56"/>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7" name="Google Shape;807;p56"/>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8" name="Google Shape;808;p56"/>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9" name="Google Shape;809;p56"/>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0" name="Google Shape;810;p56"/>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1" name="Google Shape;811;p56"/>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2" name="Google Shape;812;p56"/>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3" name="Google Shape;813;p56"/>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4" name="Google Shape;814;p56"/>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5" name="Google Shape;815;p56"/>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6" name="Google Shape;816;p56"/>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7" name="Google Shape;817;p56"/>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8" name="Google Shape;818;p56"/>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9" name="Google Shape;819;p56"/>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0" name="Google Shape;820;p56"/>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1" name="Google Shape;821;p56"/>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2" name="Google Shape;822;p56"/>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3" name="Google Shape;823;p56"/>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4" name="Google Shape;824;p56"/>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5" name="Google Shape;825;p56"/>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6" name="Google Shape;826;p56"/>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7" name="Google Shape;827;p56"/>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8" name="Google Shape;828;p56"/>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9" name="Google Shape;829;p56"/>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0" name="Google Shape;830;p56"/>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1" name="Google Shape;831;p56"/>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2" name="Google Shape;832;p56"/>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3" name="Google Shape;833;p56"/>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4" name="Google Shape;834;p56"/>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5" name="Google Shape;835;p56"/>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6" name="Google Shape;836;p56"/>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7" name="Google Shape;837;p56"/>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8" name="Google Shape;838;p56"/>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9" name="Google Shape;839;p56"/>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0" name="Google Shape;840;p56"/>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1" name="Google Shape;841;p56"/>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2" name="Google Shape;842;p56"/>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3" name="Google Shape;843;p56"/>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4" name="Google Shape;844;p56"/>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5" name="Google Shape;845;p56"/>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6" name="Google Shape;846;p56"/>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7" name="Google Shape;847;p56"/>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8" name="Google Shape;848;p56"/>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9" name="Google Shape;849;p56"/>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0" name="Google Shape;850;p56"/>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1" name="Google Shape;851;p56"/>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2" name="Google Shape;852;p56"/>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3" name="Google Shape;853;p56"/>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4" name="Google Shape;854;p56"/>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5" name="Google Shape;855;p56"/>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6" name="Google Shape;856;p56"/>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7" name="Google Shape;857;p56"/>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8" name="Google Shape;858;p56"/>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9" name="Google Shape;859;p56"/>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0" name="Google Shape;860;p56"/>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1" name="Google Shape;861;p56"/>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2" name="Google Shape;862;p56"/>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3" name="Google Shape;863;p56"/>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4" name="Google Shape;864;p56"/>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5" name="Google Shape;865;p56"/>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6" name="Google Shape;866;p56"/>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7" name="Google Shape;867;p56"/>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8" name="Google Shape;868;p56"/>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9" name="Google Shape;869;p56"/>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0" name="Google Shape;870;p56"/>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871" name="Google Shape;871;p56"/>
              <p:cNvGrpSpPr/>
              <p:nvPr/>
            </p:nvGrpSpPr>
            <p:grpSpPr>
              <a:xfrm flipH="1" rot="-5400000">
                <a:off x="6492217" y="2755617"/>
                <a:ext cx="4114736" cy="36574"/>
                <a:chOff x="1522413" y="1514475"/>
                <a:chExt cx="10569575" cy="64008"/>
              </a:xfrm>
            </p:grpSpPr>
            <p:sp>
              <p:nvSpPr>
                <p:cNvPr id="872" name="Google Shape;872;p56"/>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3" name="Google Shape;873;p56"/>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4" name="Google Shape;874;p56"/>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5" name="Google Shape;875;p56"/>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6" name="Google Shape;876;p56"/>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7" name="Google Shape;877;p56"/>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8" name="Google Shape;878;p56"/>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9" name="Google Shape;879;p56"/>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0" name="Google Shape;880;p56"/>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1" name="Google Shape;881;p56"/>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2" name="Google Shape;882;p56"/>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3" name="Google Shape;883;p56"/>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4" name="Google Shape;884;p56"/>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5" name="Google Shape;885;p56"/>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6" name="Google Shape;886;p56"/>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7" name="Google Shape;887;p56"/>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8" name="Google Shape;888;p56"/>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9" name="Google Shape;889;p56"/>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0" name="Google Shape;890;p56"/>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1" name="Google Shape;891;p56"/>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2" name="Google Shape;892;p56"/>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3" name="Google Shape;893;p56"/>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4" name="Google Shape;894;p56"/>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5" name="Google Shape;895;p56"/>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6" name="Google Shape;896;p56"/>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7" name="Google Shape;897;p56"/>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8" name="Google Shape;898;p56"/>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9" name="Google Shape;899;p56"/>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0" name="Google Shape;900;p56"/>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1" name="Google Shape;901;p56"/>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2" name="Google Shape;902;p56"/>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3" name="Google Shape;903;p56"/>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4" name="Google Shape;904;p56"/>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5" name="Google Shape;905;p56"/>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6" name="Google Shape;906;p56"/>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7" name="Google Shape;907;p56"/>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8" name="Google Shape;908;p56"/>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9" name="Google Shape;909;p56"/>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0" name="Google Shape;910;p56"/>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1" name="Google Shape;911;p56"/>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2" name="Google Shape;912;p56"/>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3" name="Google Shape;913;p56"/>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4" name="Google Shape;914;p56"/>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5" name="Google Shape;915;p56"/>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6" name="Google Shape;916;p56"/>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7" name="Google Shape;917;p56"/>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8" name="Google Shape;918;p56"/>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9" name="Google Shape;919;p56"/>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0" name="Google Shape;920;p56"/>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1" name="Google Shape;921;p56"/>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2" name="Google Shape;922;p56"/>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3" name="Google Shape;923;p56"/>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4" name="Google Shape;924;p56"/>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5" name="Google Shape;925;p56"/>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6" name="Google Shape;926;p56"/>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7" name="Google Shape;927;p56"/>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8" name="Google Shape;928;p56"/>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9" name="Google Shape;929;p56"/>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0" name="Google Shape;930;p56"/>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1" name="Google Shape;931;p56"/>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2" name="Google Shape;932;p56"/>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3" name="Google Shape;933;p56"/>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4" name="Google Shape;934;p56"/>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5" name="Google Shape;935;p56"/>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6" name="Google Shape;936;p56"/>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7" name="Google Shape;937;p56"/>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8" name="Google Shape;938;p56"/>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9" name="Google Shape;939;p56"/>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0" name="Google Shape;940;p56"/>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1" name="Google Shape;941;p56"/>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2" name="Google Shape;942;p56"/>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3" name="Google Shape;943;p56"/>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4" name="Google Shape;944;p56"/>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5" name="Google Shape;945;p56"/>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nvGrpSpPr>
            <p:cNvPr id="946" name="Google Shape;946;p56"/>
            <p:cNvGrpSpPr/>
            <p:nvPr/>
          </p:nvGrpSpPr>
          <p:grpSpPr>
            <a:xfrm rot="10800000">
              <a:off x="4417828" y="2091980"/>
              <a:ext cx="5294300" cy="4114736"/>
              <a:chOff x="3310642" y="716537"/>
              <a:chExt cx="5294300" cy="4114736"/>
            </a:xfrm>
          </p:grpSpPr>
          <p:grpSp>
            <p:nvGrpSpPr>
              <p:cNvPr id="947" name="Google Shape;947;p56"/>
              <p:cNvGrpSpPr/>
              <p:nvPr/>
            </p:nvGrpSpPr>
            <p:grpSpPr>
              <a:xfrm flipH="1">
                <a:off x="3310642" y="737903"/>
                <a:ext cx="5294300" cy="54861"/>
                <a:chOff x="1522413" y="1514475"/>
                <a:chExt cx="10569575" cy="64008"/>
              </a:xfrm>
            </p:grpSpPr>
            <p:sp>
              <p:nvSpPr>
                <p:cNvPr id="948" name="Google Shape;948;p56"/>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9" name="Google Shape;949;p56"/>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0" name="Google Shape;950;p56"/>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1" name="Google Shape;951;p56"/>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2" name="Google Shape;952;p56"/>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3" name="Google Shape;953;p56"/>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4" name="Google Shape;954;p56"/>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5" name="Google Shape;955;p56"/>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6" name="Google Shape;956;p56"/>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7" name="Google Shape;957;p56"/>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8" name="Google Shape;958;p56"/>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9" name="Google Shape;959;p56"/>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0" name="Google Shape;960;p56"/>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1" name="Google Shape;961;p56"/>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2" name="Google Shape;962;p56"/>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3" name="Google Shape;963;p56"/>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4" name="Google Shape;964;p56"/>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5" name="Google Shape;965;p56"/>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6" name="Google Shape;966;p56"/>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7" name="Google Shape;967;p56"/>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8" name="Google Shape;968;p56"/>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9" name="Google Shape;969;p56"/>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0" name="Google Shape;970;p56"/>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1" name="Google Shape;971;p56"/>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2" name="Google Shape;972;p56"/>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3" name="Google Shape;973;p56"/>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4" name="Google Shape;974;p56"/>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5" name="Google Shape;975;p56"/>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6" name="Google Shape;976;p56"/>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7" name="Google Shape;977;p56"/>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8" name="Google Shape;978;p56"/>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9" name="Google Shape;979;p56"/>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0" name="Google Shape;980;p56"/>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1" name="Google Shape;981;p56"/>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2" name="Google Shape;982;p56"/>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3" name="Google Shape;983;p56"/>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4" name="Google Shape;984;p56"/>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5" name="Google Shape;985;p56"/>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6" name="Google Shape;986;p56"/>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7" name="Google Shape;987;p56"/>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8" name="Google Shape;988;p56"/>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9" name="Google Shape;989;p56"/>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0" name="Google Shape;990;p56"/>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1" name="Google Shape;991;p56"/>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2" name="Google Shape;992;p56"/>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3" name="Google Shape;993;p56"/>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4" name="Google Shape;994;p56"/>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5" name="Google Shape;995;p56"/>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6" name="Google Shape;996;p56"/>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7" name="Google Shape;997;p56"/>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8" name="Google Shape;998;p56"/>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9" name="Google Shape;999;p56"/>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0" name="Google Shape;1000;p56"/>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1" name="Google Shape;1001;p56"/>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2" name="Google Shape;1002;p56"/>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3" name="Google Shape;1003;p56"/>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4" name="Google Shape;1004;p56"/>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5" name="Google Shape;1005;p56"/>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6" name="Google Shape;1006;p56"/>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7" name="Google Shape;1007;p56"/>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8" name="Google Shape;1008;p56"/>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9" name="Google Shape;1009;p56"/>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0" name="Google Shape;1010;p56"/>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1" name="Google Shape;1011;p56"/>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2" name="Google Shape;1012;p56"/>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3" name="Google Shape;1013;p56"/>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4" name="Google Shape;1014;p56"/>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5" name="Google Shape;1015;p56"/>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6" name="Google Shape;1016;p56"/>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7" name="Google Shape;1017;p56"/>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8" name="Google Shape;1018;p56"/>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9" name="Google Shape;1019;p56"/>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0" name="Google Shape;1020;p56"/>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1" name="Google Shape;1021;p56"/>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1022" name="Google Shape;1022;p56"/>
              <p:cNvGrpSpPr/>
              <p:nvPr/>
            </p:nvGrpSpPr>
            <p:grpSpPr>
              <a:xfrm flipH="1" rot="-5400000">
                <a:off x="6492217" y="2755617"/>
                <a:ext cx="4114736" cy="36574"/>
                <a:chOff x="1522413" y="1514475"/>
                <a:chExt cx="10569575" cy="64008"/>
              </a:xfrm>
            </p:grpSpPr>
            <p:sp>
              <p:nvSpPr>
                <p:cNvPr id="1023" name="Google Shape;1023;p56"/>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4" name="Google Shape;1024;p56"/>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5" name="Google Shape;1025;p56"/>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6" name="Google Shape;1026;p56"/>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7" name="Google Shape;1027;p56"/>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8" name="Google Shape;1028;p56"/>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9" name="Google Shape;1029;p56"/>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0" name="Google Shape;1030;p56"/>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1" name="Google Shape;1031;p56"/>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2" name="Google Shape;1032;p56"/>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3" name="Google Shape;1033;p56"/>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4" name="Google Shape;1034;p56"/>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5" name="Google Shape;1035;p56"/>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6" name="Google Shape;1036;p56"/>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7" name="Google Shape;1037;p56"/>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8" name="Google Shape;1038;p56"/>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9" name="Google Shape;1039;p56"/>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0" name="Google Shape;1040;p56"/>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1" name="Google Shape;1041;p56"/>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2" name="Google Shape;1042;p56"/>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3" name="Google Shape;1043;p56"/>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4" name="Google Shape;1044;p56"/>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5" name="Google Shape;1045;p56"/>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6" name="Google Shape;1046;p56"/>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7" name="Google Shape;1047;p56"/>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8" name="Google Shape;1048;p56"/>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9" name="Google Shape;1049;p56"/>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0" name="Google Shape;1050;p56"/>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1" name="Google Shape;1051;p56"/>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2" name="Google Shape;1052;p56"/>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3" name="Google Shape;1053;p56"/>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4" name="Google Shape;1054;p56"/>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5" name="Google Shape;1055;p56"/>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6" name="Google Shape;1056;p56"/>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7" name="Google Shape;1057;p56"/>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8" name="Google Shape;1058;p56"/>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9" name="Google Shape;1059;p56"/>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0" name="Google Shape;1060;p56"/>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1" name="Google Shape;1061;p56"/>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2" name="Google Shape;1062;p56"/>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3" name="Google Shape;1063;p56"/>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4" name="Google Shape;1064;p56"/>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5" name="Google Shape;1065;p56"/>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6" name="Google Shape;1066;p56"/>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7" name="Google Shape;1067;p56"/>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8" name="Google Shape;1068;p56"/>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9" name="Google Shape;1069;p56"/>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0" name="Google Shape;1070;p56"/>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1" name="Google Shape;1071;p56"/>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2" name="Google Shape;1072;p56"/>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3" name="Google Shape;1073;p56"/>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4" name="Google Shape;1074;p56"/>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5" name="Google Shape;1075;p56"/>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6" name="Google Shape;1076;p56"/>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7" name="Google Shape;1077;p56"/>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8" name="Google Shape;1078;p56"/>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9" name="Google Shape;1079;p56"/>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0" name="Google Shape;1080;p56"/>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1" name="Google Shape;1081;p56"/>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2" name="Google Shape;1082;p56"/>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3" name="Google Shape;1083;p56"/>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4" name="Google Shape;1084;p56"/>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5" name="Google Shape;1085;p56"/>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6" name="Google Shape;1086;p56"/>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7" name="Google Shape;1087;p56"/>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8" name="Google Shape;1088;p56"/>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9" name="Google Shape;1089;p56"/>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0" name="Google Shape;1090;p56"/>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1" name="Google Shape;1091;p56"/>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2" name="Google Shape;1092;p56"/>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3" name="Google Shape;1093;p56"/>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4" name="Google Shape;1094;p56"/>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5" name="Google Shape;1095;p56"/>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6" name="Google Shape;1096;p56"/>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sp>
        <p:nvSpPr>
          <p:cNvPr id="1097" name="Google Shape;1097;p56"/>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8" name="Google Shape;1098;p56"/>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9" name="Google Shape;1099;p56"/>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00" name="Shape 1100"/>
        <p:cNvGrpSpPr/>
        <p:nvPr/>
      </p:nvGrpSpPr>
      <p:grpSpPr>
        <a:xfrm>
          <a:off x="0" y="0"/>
          <a:ext cx="0" cy="0"/>
          <a:chOff x="0" y="0"/>
          <a:chExt cx="0" cy="0"/>
        </a:xfrm>
      </p:grpSpPr>
      <p:sp>
        <p:nvSpPr>
          <p:cNvPr id="1101" name="Google Shape;1101;p57"/>
          <p:cNvSpPr txBox="1"/>
          <p:nvPr>
            <p:ph type="title"/>
          </p:nvPr>
        </p:nvSpPr>
        <p:spPr>
          <a:xfrm>
            <a:off x="1142108" y="205978"/>
            <a:ext cx="6859800" cy="765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2400"/>
              <a:buFont typeface="Consolas"/>
              <a:buNone/>
              <a:defRPr b="0"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descr="An empty placeholder to add an image. Click on the placeholder and select the image that you wish to add." id="1102" name="Google Shape;1102;p57"/>
          <p:cNvSpPr/>
          <p:nvPr>
            <p:ph idx="2" type="pic"/>
          </p:nvPr>
        </p:nvSpPr>
        <p:spPr>
          <a:xfrm>
            <a:off x="1309720" y="1413233"/>
            <a:ext cx="4253100" cy="3031200"/>
          </a:xfrm>
          <a:prstGeom prst="rect">
            <a:avLst/>
          </a:prstGeom>
          <a:solidFill>
            <a:schemeClr val="dk1"/>
          </a:solidFill>
          <a:ln>
            <a:noFill/>
          </a:ln>
        </p:spPr>
        <p:txBody>
          <a:bodyPr anchorCtr="0" anchor="t" bIns="34275" lIns="68575" spcFirstLastPara="1" rIns="68575" wrap="square" tIns="685800">
            <a:noAutofit/>
          </a:bodyPr>
          <a:lstStyle>
            <a:lvl1pPr lvl="0" marR="0" rtl="0" algn="ctr">
              <a:lnSpc>
                <a:spcPct val="90000"/>
              </a:lnSpc>
              <a:spcBef>
                <a:spcPts val="140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1pPr>
            <a:lvl2pPr lvl="1" marR="0" rtl="0" algn="l">
              <a:lnSpc>
                <a:spcPct val="90000"/>
              </a:lnSpc>
              <a:spcBef>
                <a:spcPts val="500"/>
              </a:spcBef>
              <a:spcAft>
                <a:spcPts val="0"/>
              </a:spcAft>
              <a:buClr>
                <a:schemeClr val="lt1"/>
              </a:buClr>
              <a:buSzPts val="2100"/>
              <a:buFont typeface="Consolas"/>
              <a:buNone/>
              <a:defRPr b="0" i="0" sz="2100" u="none" cap="none" strike="noStrike">
                <a:solidFill>
                  <a:schemeClr val="lt1"/>
                </a:solidFill>
                <a:latin typeface="Corbel"/>
                <a:ea typeface="Corbel"/>
                <a:cs typeface="Corbel"/>
                <a:sym typeface="Corbel"/>
              </a:defRPr>
            </a:lvl2pPr>
            <a:lvl3pPr lvl="2"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3pPr>
            <a:lvl4pPr lvl="3" marR="0" rtl="0" algn="l">
              <a:lnSpc>
                <a:spcPct val="90000"/>
              </a:lnSpc>
              <a:spcBef>
                <a:spcPts val="500"/>
              </a:spcBef>
              <a:spcAft>
                <a:spcPts val="0"/>
              </a:spcAft>
              <a:buClr>
                <a:schemeClr val="lt1"/>
              </a:buClr>
              <a:buSzPts val="1500"/>
              <a:buFont typeface="Consolas"/>
              <a:buNone/>
              <a:defRPr b="0" i="0" sz="1500" u="none" cap="none" strike="noStrike">
                <a:solidFill>
                  <a:schemeClr val="lt1"/>
                </a:solidFill>
                <a:latin typeface="Corbel"/>
                <a:ea typeface="Corbel"/>
                <a:cs typeface="Corbel"/>
                <a:sym typeface="Corbel"/>
              </a:defRPr>
            </a:lvl4pPr>
            <a:lvl5pPr lvl="4" marR="0" rtl="0" algn="l">
              <a:lnSpc>
                <a:spcPct val="90000"/>
              </a:lnSpc>
              <a:spcBef>
                <a:spcPts val="500"/>
              </a:spcBef>
              <a:spcAft>
                <a:spcPts val="0"/>
              </a:spcAft>
              <a:buClr>
                <a:schemeClr val="lt1"/>
              </a:buClr>
              <a:buSzPts val="1500"/>
              <a:buFont typeface="Arial"/>
              <a:buNone/>
              <a:defRPr b="0" i="0" sz="1500" u="none" cap="none" strike="noStrike">
                <a:solidFill>
                  <a:schemeClr val="lt1"/>
                </a:solidFill>
                <a:latin typeface="Corbel"/>
                <a:ea typeface="Corbel"/>
                <a:cs typeface="Corbel"/>
                <a:sym typeface="Corbel"/>
              </a:defRPr>
            </a:lvl5pPr>
            <a:lvl6pPr lvl="5" marR="0" rtl="0" algn="l">
              <a:lnSpc>
                <a:spcPct val="90000"/>
              </a:lnSpc>
              <a:spcBef>
                <a:spcPts val="500"/>
              </a:spcBef>
              <a:spcAft>
                <a:spcPts val="0"/>
              </a:spcAft>
              <a:buClr>
                <a:schemeClr val="lt1"/>
              </a:buClr>
              <a:buSzPts val="1500"/>
              <a:buFont typeface="Consolas"/>
              <a:buNone/>
              <a:defRPr b="0" i="0" sz="1500" u="none" cap="none" strike="noStrike">
                <a:solidFill>
                  <a:schemeClr val="lt1"/>
                </a:solidFill>
                <a:latin typeface="Corbel"/>
                <a:ea typeface="Corbel"/>
                <a:cs typeface="Corbel"/>
                <a:sym typeface="Corbel"/>
              </a:defRPr>
            </a:lvl6pPr>
            <a:lvl7pPr lvl="6" marR="0" rtl="0" algn="l">
              <a:lnSpc>
                <a:spcPct val="90000"/>
              </a:lnSpc>
              <a:spcBef>
                <a:spcPts val="500"/>
              </a:spcBef>
              <a:spcAft>
                <a:spcPts val="0"/>
              </a:spcAft>
              <a:buClr>
                <a:schemeClr val="lt1"/>
              </a:buClr>
              <a:buSzPts val="1500"/>
              <a:buFont typeface="Arial"/>
              <a:buNone/>
              <a:defRPr b="0" i="0" sz="1500" u="none" cap="none" strike="noStrike">
                <a:solidFill>
                  <a:schemeClr val="lt1"/>
                </a:solidFill>
                <a:latin typeface="Corbel"/>
                <a:ea typeface="Corbel"/>
                <a:cs typeface="Corbel"/>
                <a:sym typeface="Corbel"/>
              </a:defRPr>
            </a:lvl7pPr>
            <a:lvl8pPr lvl="7" marR="0" rtl="0" algn="l">
              <a:lnSpc>
                <a:spcPct val="90000"/>
              </a:lnSpc>
              <a:spcBef>
                <a:spcPts val="500"/>
              </a:spcBef>
              <a:spcAft>
                <a:spcPts val="0"/>
              </a:spcAft>
              <a:buClr>
                <a:schemeClr val="lt1"/>
              </a:buClr>
              <a:buSzPts val="1500"/>
              <a:buFont typeface="Consolas"/>
              <a:buNone/>
              <a:defRPr b="0" i="0" sz="1500" u="none" cap="none" strike="noStrike">
                <a:solidFill>
                  <a:schemeClr val="lt1"/>
                </a:solidFill>
                <a:latin typeface="Corbel"/>
                <a:ea typeface="Corbel"/>
                <a:cs typeface="Corbel"/>
                <a:sym typeface="Corbel"/>
              </a:defRPr>
            </a:lvl8pPr>
            <a:lvl9pPr lvl="8" marR="0" rtl="0" algn="l">
              <a:lnSpc>
                <a:spcPct val="90000"/>
              </a:lnSpc>
              <a:spcBef>
                <a:spcPts val="500"/>
              </a:spcBef>
              <a:spcAft>
                <a:spcPts val="0"/>
              </a:spcAft>
              <a:buClr>
                <a:schemeClr val="lt1"/>
              </a:buClr>
              <a:buSzPts val="1500"/>
              <a:buFont typeface="Arial"/>
              <a:buNone/>
              <a:defRPr b="0" i="0" sz="1500" u="none" cap="none" strike="noStrike">
                <a:solidFill>
                  <a:schemeClr val="lt1"/>
                </a:solidFill>
                <a:latin typeface="Corbel"/>
                <a:ea typeface="Corbel"/>
                <a:cs typeface="Corbel"/>
                <a:sym typeface="Corbel"/>
              </a:defRPr>
            </a:lvl9pPr>
          </a:lstStyle>
          <a:p/>
        </p:txBody>
      </p:sp>
      <p:grpSp>
        <p:nvGrpSpPr>
          <p:cNvPr descr="Box graphic" id="1103" name="Google Shape;1103;p57"/>
          <p:cNvGrpSpPr/>
          <p:nvPr/>
        </p:nvGrpSpPr>
        <p:grpSpPr>
          <a:xfrm flipH="1">
            <a:off x="1085850" y="1223110"/>
            <a:ext cx="4719546" cy="3431928"/>
            <a:chOff x="4417828" y="1630812"/>
            <a:chExt cx="6291050" cy="4575904"/>
          </a:xfrm>
        </p:grpSpPr>
        <p:grpSp>
          <p:nvGrpSpPr>
            <p:cNvPr id="1104" name="Google Shape;1104;p57"/>
            <p:cNvGrpSpPr/>
            <p:nvPr/>
          </p:nvGrpSpPr>
          <p:grpSpPr>
            <a:xfrm>
              <a:off x="5414578" y="1630812"/>
              <a:ext cx="5294300" cy="4114736"/>
              <a:chOff x="3310642" y="716537"/>
              <a:chExt cx="5294300" cy="4114736"/>
            </a:xfrm>
          </p:grpSpPr>
          <p:grpSp>
            <p:nvGrpSpPr>
              <p:cNvPr id="1105" name="Google Shape;1105;p57"/>
              <p:cNvGrpSpPr/>
              <p:nvPr/>
            </p:nvGrpSpPr>
            <p:grpSpPr>
              <a:xfrm flipH="1">
                <a:off x="3310642" y="737903"/>
                <a:ext cx="5294300" cy="54861"/>
                <a:chOff x="1522413" y="1514475"/>
                <a:chExt cx="10569575" cy="64008"/>
              </a:xfrm>
            </p:grpSpPr>
            <p:sp>
              <p:nvSpPr>
                <p:cNvPr id="1106" name="Google Shape;1106;p57"/>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7" name="Google Shape;1107;p57"/>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8" name="Google Shape;1108;p57"/>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9" name="Google Shape;1109;p57"/>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0" name="Google Shape;1110;p57"/>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1" name="Google Shape;1111;p57"/>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2" name="Google Shape;1112;p57"/>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3" name="Google Shape;1113;p57"/>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4" name="Google Shape;1114;p57"/>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5" name="Google Shape;1115;p57"/>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6" name="Google Shape;1116;p57"/>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7" name="Google Shape;1117;p57"/>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8" name="Google Shape;1118;p57"/>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9" name="Google Shape;1119;p57"/>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0" name="Google Shape;1120;p57"/>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1" name="Google Shape;1121;p57"/>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2" name="Google Shape;1122;p57"/>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3" name="Google Shape;1123;p57"/>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4" name="Google Shape;1124;p57"/>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5" name="Google Shape;1125;p57"/>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6" name="Google Shape;1126;p57"/>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7" name="Google Shape;1127;p57"/>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8" name="Google Shape;1128;p57"/>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9" name="Google Shape;1129;p57"/>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0" name="Google Shape;1130;p57"/>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1" name="Google Shape;1131;p57"/>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2" name="Google Shape;1132;p57"/>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3" name="Google Shape;1133;p57"/>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4" name="Google Shape;1134;p57"/>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5" name="Google Shape;1135;p57"/>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6" name="Google Shape;1136;p57"/>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7" name="Google Shape;1137;p57"/>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8" name="Google Shape;1138;p57"/>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9" name="Google Shape;1139;p57"/>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0" name="Google Shape;1140;p57"/>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1" name="Google Shape;1141;p57"/>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2" name="Google Shape;1142;p57"/>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3" name="Google Shape;1143;p57"/>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4" name="Google Shape;1144;p57"/>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5" name="Google Shape;1145;p57"/>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6" name="Google Shape;1146;p57"/>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7" name="Google Shape;1147;p57"/>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8" name="Google Shape;1148;p57"/>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9" name="Google Shape;1149;p57"/>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0" name="Google Shape;1150;p57"/>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1" name="Google Shape;1151;p57"/>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2" name="Google Shape;1152;p57"/>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3" name="Google Shape;1153;p57"/>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4" name="Google Shape;1154;p57"/>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5" name="Google Shape;1155;p57"/>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6" name="Google Shape;1156;p57"/>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7" name="Google Shape;1157;p57"/>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8" name="Google Shape;1158;p57"/>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9" name="Google Shape;1159;p57"/>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0" name="Google Shape;1160;p57"/>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1" name="Google Shape;1161;p57"/>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2" name="Google Shape;1162;p57"/>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3" name="Google Shape;1163;p57"/>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4" name="Google Shape;1164;p57"/>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5" name="Google Shape;1165;p57"/>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6" name="Google Shape;1166;p57"/>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7" name="Google Shape;1167;p57"/>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8" name="Google Shape;1168;p57"/>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9" name="Google Shape;1169;p57"/>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0" name="Google Shape;1170;p57"/>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1" name="Google Shape;1171;p57"/>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2" name="Google Shape;1172;p57"/>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3" name="Google Shape;1173;p57"/>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4" name="Google Shape;1174;p57"/>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5" name="Google Shape;1175;p57"/>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6" name="Google Shape;1176;p57"/>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7" name="Google Shape;1177;p57"/>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8" name="Google Shape;1178;p57"/>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9" name="Google Shape;1179;p57"/>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1180" name="Google Shape;1180;p57"/>
              <p:cNvGrpSpPr/>
              <p:nvPr/>
            </p:nvGrpSpPr>
            <p:grpSpPr>
              <a:xfrm flipH="1" rot="-5400000">
                <a:off x="6492217" y="2755617"/>
                <a:ext cx="4114736" cy="36574"/>
                <a:chOff x="1522413" y="1514475"/>
                <a:chExt cx="10569575" cy="64008"/>
              </a:xfrm>
            </p:grpSpPr>
            <p:sp>
              <p:nvSpPr>
                <p:cNvPr id="1181" name="Google Shape;1181;p57"/>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2" name="Google Shape;1182;p57"/>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3" name="Google Shape;1183;p57"/>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4" name="Google Shape;1184;p57"/>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5" name="Google Shape;1185;p57"/>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6" name="Google Shape;1186;p57"/>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7" name="Google Shape;1187;p57"/>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8" name="Google Shape;1188;p57"/>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9" name="Google Shape;1189;p57"/>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0" name="Google Shape;1190;p57"/>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1" name="Google Shape;1191;p57"/>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2" name="Google Shape;1192;p57"/>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3" name="Google Shape;1193;p57"/>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4" name="Google Shape;1194;p57"/>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5" name="Google Shape;1195;p57"/>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6" name="Google Shape;1196;p57"/>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7" name="Google Shape;1197;p57"/>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8" name="Google Shape;1198;p57"/>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9" name="Google Shape;1199;p57"/>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0" name="Google Shape;1200;p57"/>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1" name="Google Shape;1201;p57"/>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2" name="Google Shape;1202;p57"/>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3" name="Google Shape;1203;p57"/>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4" name="Google Shape;1204;p57"/>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5" name="Google Shape;1205;p57"/>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6" name="Google Shape;1206;p57"/>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7" name="Google Shape;1207;p57"/>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8" name="Google Shape;1208;p57"/>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9" name="Google Shape;1209;p57"/>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0" name="Google Shape;1210;p57"/>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1" name="Google Shape;1211;p57"/>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2" name="Google Shape;1212;p57"/>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3" name="Google Shape;1213;p57"/>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4" name="Google Shape;1214;p57"/>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5" name="Google Shape;1215;p57"/>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6" name="Google Shape;1216;p57"/>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7" name="Google Shape;1217;p57"/>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8" name="Google Shape;1218;p57"/>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9" name="Google Shape;1219;p57"/>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0" name="Google Shape;1220;p57"/>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1" name="Google Shape;1221;p57"/>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2" name="Google Shape;1222;p57"/>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3" name="Google Shape;1223;p57"/>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4" name="Google Shape;1224;p57"/>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5" name="Google Shape;1225;p57"/>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6" name="Google Shape;1226;p57"/>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7" name="Google Shape;1227;p57"/>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8" name="Google Shape;1228;p57"/>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9" name="Google Shape;1229;p57"/>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0" name="Google Shape;1230;p57"/>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1" name="Google Shape;1231;p57"/>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2" name="Google Shape;1232;p57"/>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3" name="Google Shape;1233;p57"/>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4" name="Google Shape;1234;p57"/>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5" name="Google Shape;1235;p57"/>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6" name="Google Shape;1236;p57"/>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7" name="Google Shape;1237;p57"/>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8" name="Google Shape;1238;p57"/>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9" name="Google Shape;1239;p57"/>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0" name="Google Shape;1240;p57"/>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1" name="Google Shape;1241;p57"/>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2" name="Google Shape;1242;p57"/>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3" name="Google Shape;1243;p57"/>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4" name="Google Shape;1244;p57"/>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5" name="Google Shape;1245;p57"/>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6" name="Google Shape;1246;p57"/>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7" name="Google Shape;1247;p57"/>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8" name="Google Shape;1248;p57"/>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9" name="Google Shape;1249;p57"/>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0" name="Google Shape;1250;p57"/>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1" name="Google Shape;1251;p57"/>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2" name="Google Shape;1252;p57"/>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3" name="Google Shape;1253;p57"/>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4" name="Google Shape;1254;p57"/>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nvGrpSpPr>
            <p:cNvPr id="1255" name="Google Shape;1255;p57"/>
            <p:cNvGrpSpPr/>
            <p:nvPr/>
          </p:nvGrpSpPr>
          <p:grpSpPr>
            <a:xfrm rot="10800000">
              <a:off x="4417828" y="2091980"/>
              <a:ext cx="5294300" cy="4114736"/>
              <a:chOff x="3310642" y="716537"/>
              <a:chExt cx="5294300" cy="4114736"/>
            </a:xfrm>
          </p:grpSpPr>
          <p:grpSp>
            <p:nvGrpSpPr>
              <p:cNvPr id="1256" name="Google Shape;1256;p57"/>
              <p:cNvGrpSpPr/>
              <p:nvPr/>
            </p:nvGrpSpPr>
            <p:grpSpPr>
              <a:xfrm flipH="1">
                <a:off x="3310642" y="737903"/>
                <a:ext cx="5294300" cy="54861"/>
                <a:chOff x="1522413" y="1514475"/>
                <a:chExt cx="10569575" cy="64008"/>
              </a:xfrm>
            </p:grpSpPr>
            <p:sp>
              <p:nvSpPr>
                <p:cNvPr id="1257" name="Google Shape;1257;p57"/>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8" name="Google Shape;1258;p57"/>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9" name="Google Shape;1259;p57"/>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0" name="Google Shape;1260;p57"/>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1" name="Google Shape;1261;p57"/>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2" name="Google Shape;1262;p57"/>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3" name="Google Shape;1263;p57"/>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4" name="Google Shape;1264;p57"/>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5" name="Google Shape;1265;p57"/>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6" name="Google Shape;1266;p57"/>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7" name="Google Shape;1267;p57"/>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8" name="Google Shape;1268;p57"/>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9" name="Google Shape;1269;p57"/>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0" name="Google Shape;1270;p57"/>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1" name="Google Shape;1271;p57"/>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2" name="Google Shape;1272;p57"/>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3" name="Google Shape;1273;p57"/>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4" name="Google Shape;1274;p57"/>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5" name="Google Shape;1275;p57"/>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6" name="Google Shape;1276;p57"/>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7" name="Google Shape;1277;p57"/>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8" name="Google Shape;1278;p57"/>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9" name="Google Shape;1279;p57"/>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0" name="Google Shape;1280;p57"/>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1" name="Google Shape;1281;p57"/>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2" name="Google Shape;1282;p57"/>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3" name="Google Shape;1283;p57"/>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4" name="Google Shape;1284;p57"/>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5" name="Google Shape;1285;p57"/>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6" name="Google Shape;1286;p57"/>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7" name="Google Shape;1287;p57"/>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8" name="Google Shape;1288;p57"/>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9" name="Google Shape;1289;p57"/>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0" name="Google Shape;1290;p57"/>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1" name="Google Shape;1291;p57"/>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2" name="Google Shape;1292;p57"/>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3" name="Google Shape;1293;p57"/>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4" name="Google Shape;1294;p57"/>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5" name="Google Shape;1295;p57"/>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6" name="Google Shape;1296;p57"/>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7" name="Google Shape;1297;p57"/>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8" name="Google Shape;1298;p57"/>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9" name="Google Shape;1299;p57"/>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0" name="Google Shape;1300;p57"/>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1" name="Google Shape;1301;p57"/>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2" name="Google Shape;1302;p57"/>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3" name="Google Shape;1303;p57"/>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4" name="Google Shape;1304;p57"/>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5" name="Google Shape;1305;p57"/>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6" name="Google Shape;1306;p57"/>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7" name="Google Shape;1307;p57"/>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8" name="Google Shape;1308;p57"/>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9" name="Google Shape;1309;p57"/>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0" name="Google Shape;1310;p57"/>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1" name="Google Shape;1311;p57"/>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2" name="Google Shape;1312;p57"/>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3" name="Google Shape;1313;p57"/>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4" name="Google Shape;1314;p57"/>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5" name="Google Shape;1315;p57"/>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6" name="Google Shape;1316;p57"/>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7" name="Google Shape;1317;p57"/>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8" name="Google Shape;1318;p57"/>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9" name="Google Shape;1319;p57"/>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0" name="Google Shape;1320;p57"/>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1" name="Google Shape;1321;p57"/>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2" name="Google Shape;1322;p57"/>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3" name="Google Shape;1323;p57"/>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4" name="Google Shape;1324;p57"/>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5" name="Google Shape;1325;p57"/>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6" name="Google Shape;1326;p57"/>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7" name="Google Shape;1327;p57"/>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8" name="Google Shape;1328;p57"/>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9" name="Google Shape;1329;p57"/>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0" name="Google Shape;1330;p57"/>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1331" name="Google Shape;1331;p57"/>
              <p:cNvGrpSpPr/>
              <p:nvPr/>
            </p:nvGrpSpPr>
            <p:grpSpPr>
              <a:xfrm flipH="1" rot="-5400000">
                <a:off x="6492217" y="2755617"/>
                <a:ext cx="4114736" cy="36574"/>
                <a:chOff x="1522413" y="1514475"/>
                <a:chExt cx="10569575" cy="64008"/>
              </a:xfrm>
            </p:grpSpPr>
            <p:sp>
              <p:nvSpPr>
                <p:cNvPr id="1332" name="Google Shape;1332;p57"/>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3" name="Google Shape;1333;p57"/>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4" name="Google Shape;1334;p57"/>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5" name="Google Shape;1335;p57"/>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6" name="Google Shape;1336;p57"/>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7" name="Google Shape;1337;p57"/>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8" name="Google Shape;1338;p57"/>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9" name="Google Shape;1339;p57"/>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0" name="Google Shape;1340;p57"/>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1" name="Google Shape;1341;p57"/>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2" name="Google Shape;1342;p57"/>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3" name="Google Shape;1343;p57"/>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4" name="Google Shape;1344;p57"/>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5" name="Google Shape;1345;p57"/>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6" name="Google Shape;1346;p57"/>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7" name="Google Shape;1347;p57"/>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8" name="Google Shape;1348;p57"/>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9" name="Google Shape;1349;p57"/>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0" name="Google Shape;1350;p57"/>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1" name="Google Shape;1351;p57"/>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2" name="Google Shape;1352;p57"/>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3" name="Google Shape;1353;p57"/>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4" name="Google Shape;1354;p57"/>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5" name="Google Shape;1355;p57"/>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6" name="Google Shape;1356;p57"/>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7" name="Google Shape;1357;p57"/>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8" name="Google Shape;1358;p57"/>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9" name="Google Shape;1359;p57"/>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0" name="Google Shape;1360;p57"/>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1" name="Google Shape;1361;p57"/>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2" name="Google Shape;1362;p57"/>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3" name="Google Shape;1363;p57"/>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4" name="Google Shape;1364;p57"/>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5" name="Google Shape;1365;p57"/>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6" name="Google Shape;1366;p57"/>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7" name="Google Shape;1367;p57"/>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8" name="Google Shape;1368;p57"/>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9" name="Google Shape;1369;p57"/>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0" name="Google Shape;1370;p57"/>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1" name="Google Shape;1371;p57"/>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2" name="Google Shape;1372;p57"/>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3" name="Google Shape;1373;p57"/>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4" name="Google Shape;1374;p57"/>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5" name="Google Shape;1375;p57"/>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6" name="Google Shape;1376;p57"/>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7" name="Google Shape;1377;p57"/>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8" name="Google Shape;1378;p57"/>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9" name="Google Shape;1379;p57"/>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0" name="Google Shape;1380;p57"/>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1" name="Google Shape;1381;p57"/>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2" name="Google Shape;1382;p57"/>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3" name="Google Shape;1383;p57"/>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4" name="Google Shape;1384;p57"/>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5" name="Google Shape;1385;p57"/>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6" name="Google Shape;1386;p57"/>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7" name="Google Shape;1387;p57"/>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8" name="Google Shape;1388;p57"/>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9" name="Google Shape;1389;p57"/>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0" name="Google Shape;1390;p57"/>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1" name="Google Shape;1391;p57"/>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2" name="Google Shape;1392;p57"/>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3" name="Google Shape;1393;p57"/>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4" name="Google Shape;1394;p57"/>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5" name="Google Shape;1395;p57"/>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6" name="Google Shape;1396;p57"/>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7" name="Google Shape;1397;p57"/>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8" name="Google Shape;1398;p57"/>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9" name="Google Shape;1399;p57"/>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0" name="Google Shape;1400;p57"/>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1" name="Google Shape;1401;p57"/>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2" name="Google Shape;1402;p57"/>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3" name="Google Shape;1403;p57"/>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4" name="Google Shape;1404;p57"/>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5" name="Google Shape;1405;p57"/>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sp>
        <p:nvSpPr>
          <p:cNvPr id="1406" name="Google Shape;1406;p57"/>
          <p:cNvSpPr txBox="1"/>
          <p:nvPr>
            <p:ph idx="1" type="body"/>
          </p:nvPr>
        </p:nvSpPr>
        <p:spPr>
          <a:xfrm>
            <a:off x="5931013" y="2558811"/>
            <a:ext cx="2057700" cy="20574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900"/>
              </a:spcBef>
              <a:spcAft>
                <a:spcPts val="0"/>
              </a:spcAft>
              <a:buClr>
                <a:schemeClr val="lt1"/>
              </a:buClr>
              <a:buSzPts val="1200"/>
              <a:buNone/>
              <a:defRPr sz="1200"/>
            </a:lvl1pPr>
            <a:lvl2pPr indent="-228600" lvl="1" marL="914400" rtl="0" algn="l">
              <a:lnSpc>
                <a:spcPct val="90000"/>
              </a:lnSpc>
              <a:spcBef>
                <a:spcPts val="500"/>
              </a:spcBef>
              <a:spcAft>
                <a:spcPts val="0"/>
              </a:spcAft>
              <a:buClr>
                <a:schemeClr val="lt1"/>
              </a:buClr>
              <a:buSzPts val="900"/>
              <a:buNone/>
              <a:defRPr sz="900"/>
            </a:lvl2pPr>
            <a:lvl3pPr indent="-228600" lvl="2" marL="1371600" rtl="0" algn="l">
              <a:lnSpc>
                <a:spcPct val="90000"/>
              </a:lnSpc>
              <a:spcBef>
                <a:spcPts val="500"/>
              </a:spcBef>
              <a:spcAft>
                <a:spcPts val="0"/>
              </a:spcAft>
              <a:buClr>
                <a:schemeClr val="lt1"/>
              </a:buClr>
              <a:buSzPts val="800"/>
              <a:buNone/>
              <a:defRPr sz="800"/>
            </a:lvl3pPr>
            <a:lvl4pPr indent="-228600" lvl="3" marL="1828800" rtl="0" algn="l">
              <a:lnSpc>
                <a:spcPct val="90000"/>
              </a:lnSpc>
              <a:spcBef>
                <a:spcPts val="500"/>
              </a:spcBef>
              <a:spcAft>
                <a:spcPts val="0"/>
              </a:spcAft>
              <a:buClr>
                <a:schemeClr val="lt1"/>
              </a:buClr>
              <a:buSzPts val="700"/>
              <a:buNone/>
              <a:defRPr sz="700"/>
            </a:lvl4pPr>
            <a:lvl5pPr indent="-228600" lvl="4" marL="2286000" rtl="0" algn="l">
              <a:lnSpc>
                <a:spcPct val="90000"/>
              </a:lnSpc>
              <a:spcBef>
                <a:spcPts val="500"/>
              </a:spcBef>
              <a:spcAft>
                <a:spcPts val="0"/>
              </a:spcAft>
              <a:buClr>
                <a:schemeClr val="lt1"/>
              </a:buClr>
              <a:buSzPts val="700"/>
              <a:buNone/>
              <a:defRPr sz="700"/>
            </a:lvl5pPr>
            <a:lvl6pPr indent="-228600" lvl="5" marL="2743200" rtl="0" algn="l">
              <a:lnSpc>
                <a:spcPct val="90000"/>
              </a:lnSpc>
              <a:spcBef>
                <a:spcPts val="500"/>
              </a:spcBef>
              <a:spcAft>
                <a:spcPts val="0"/>
              </a:spcAft>
              <a:buClr>
                <a:schemeClr val="lt1"/>
              </a:buClr>
              <a:buSzPts val="700"/>
              <a:buNone/>
              <a:defRPr sz="700"/>
            </a:lvl6pPr>
            <a:lvl7pPr indent="-228600" lvl="6" marL="3200400" rtl="0" algn="l">
              <a:lnSpc>
                <a:spcPct val="90000"/>
              </a:lnSpc>
              <a:spcBef>
                <a:spcPts val="500"/>
              </a:spcBef>
              <a:spcAft>
                <a:spcPts val="0"/>
              </a:spcAft>
              <a:buClr>
                <a:schemeClr val="lt1"/>
              </a:buClr>
              <a:buSzPts val="700"/>
              <a:buNone/>
              <a:defRPr sz="700"/>
            </a:lvl7pPr>
            <a:lvl8pPr indent="-228600" lvl="7" marL="3657600" rtl="0" algn="l">
              <a:lnSpc>
                <a:spcPct val="90000"/>
              </a:lnSpc>
              <a:spcBef>
                <a:spcPts val="500"/>
              </a:spcBef>
              <a:spcAft>
                <a:spcPts val="0"/>
              </a:spcAft>
              <a:buClr>
                <a:schemeClr val="lt1"/>
              </a:buClr>
              <a:buSzPts val="700"/>
              <a:buNone/>
              <a:defRPr sz="700"/>
            </a:lvl8pPr>
            <a:lvl9pPr indent="-228600" lvl="8" marL="4114800" rtl="0" algn="l">
              <a:lnSpc>
                <a:spcPct val="90000"/>
              </a:lnSpc>
              <a:spcBef>
                <a:spcPts val="500"/>
              </a:spcBef>
              <a:spcAft>
                <a:spcPts val="0"/>
              </a:spcAft>
              <a:buClr>
                <a:schemeClr val="lt1"/>
              </a:buClr>
              <a:buSzPts val="700"/>
              <a:buNone/>
              <a:defRPr sz="700"/>
            </a:lvl9pPr>
          </a:lstStyle>
          <a:p/>
        </p:txBody>
      </p:sp>
      <p:sp>
        <p:nvSpPr>
          <p:cNvPr id="1407" name="Google Shape;1407;p57"/>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8" name="Google Shape;1408;p57"/>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9" name="Google Shape;1409;p57"/>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0" name="Shape 1410"/>
        <p:cNvGrpSpPr/>
        <p:nvPr/>
      </p:nvGrpSpPr>
      <p:grpSpPr>
        <a:xfrm>
          <a:off x="0" y="0"/>
          <a:ext cx="0" cy="0"/>
          <a:chOff x="0" y="0"/>
          <a:chExt cx="0" cy="0"/>
        </a:xfrm>
      </p:grpSpPr>
      <p:sp>
        <p:nvSpPr>
          <p:cNvPr id="1411" name="Google Shape;1411;p58"/>
          <p:cNvSpPr txBox="1"/>
          <p:nvPr>
            <p:ph type="title"/>
          </p:nvPr>
        </p:nvSpPr>
        <p:spPr>
          <a:xfrm>
            <a:off x="1142108" y="205978"/>
            <a:ext cx="6859800" cy="765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descr="Line graphic" id="1412" name="Google Shape;1412;p58"/>
          <p:cNvGrpSpPr/>
          <p:nvPr/>
        </p:nvGrpSpPr>
        <p:grpSpPr>
          <a:xfrm>
            <a:off x="1142115" y="1135856"/>
            <a:ext cx="7929295" cy="48006"/>
            <a:chOff x="1522413" y="1514475"/>
            <a:chExt cx="10569575" cy="64008"/>
          </a:xfrm>
        </p:grpSpPr>
        <p:sp>
          <p:nvSpPr>
            <p:cNvPr id="1413" name="Google Shape;1413;p58"/>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4" name="Google Shape;1414;p58"/>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5" name="Google Shape;1415;p58"/>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6" name="Google Shape;1416;p58"/>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7" name="Google Shape;1417;p58"/>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8" name="Google Shape;1418;p58"/>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9" name="Google Shape;1419;p58"/>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0" name="Google Shape;1420;p58"/>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1" name="Google Shape;1421;p58"/>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2" name="Google Shape;1422;p58"/>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3" name="Google Shape;1423;p58"/>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4" name="Google Shape;1424;p58"/>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5" name="Google Shape;1425;p58"/>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6" name="Google Shape;1426;p58"/>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7" name="Google Shape;1427;p58"/>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8" name="Google Shape;1428;p58"/>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9" name="Google Shape;1429;p58"/>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0" name="Google Shape;1430;p58"/>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1" name="Google Shape;1431;p58"/>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2" name="Google Shape;1432;p58"/>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3" name="Google Shape;1433;p58"/>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4" name="Google Shape;1434;p58"/>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5" name="Google Shape;1435;p58"/>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6" name="Google Shape;1436;p58"/>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7" name="Google Shape;1437;p58"/>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8" name="Google Shape;1438;p58"/>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9" name="Google Shape;1439;p58"/>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0" name="Google Shape;1440;p58"/>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1" name="Google Shape;1441;p58"/>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2" name="Google Shape;1442;p58"/>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3" name="Google Shape;1443;p58"/>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4" name="Google Shape;1444;p58"/>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5" name="Google Shape;1445;p58"/>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6" name="Google Shape;1446;p58"/>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7" name="Google Shape;1447;p58"/>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8" name="Google Shape;1448;p58"/>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9" name="Google Shape;1449;p58"/>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0" name="Google Shape;1450;p58"/>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1" name="Google Shape;1451;p58"/>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2" name="Google Shape;1452;p58"/>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3" name="Google Shape;1453;p58"/>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4" name="Google Shape;1454;p58"/>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5" name="Google Shape;1455;p58"/>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6" name="Google Shape;1456;p58"/>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7" name="Google Shape;1457;p58"/>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8" name="Google Shape;1458;p58"/>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9" name="Google Shape;1459;p58"/>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0" name="Google Shape;1460;p58"/>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1" name="Google Shape;1461;p58"/>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2" name="Google Shape;1462;p58"/>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3" name="Google Shape;1463;p58"/>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4" name="Google Shape;1464;p58"/>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5" name="Google Shape;1465;p58"/>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6" name="Google Shape;1466;p58"/>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7" name="Google Shape;1467;p58"/>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8" name="Google Shape;1468;p58"/>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9" name="Google Shape;1469;p58"/>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0" name="Google Shape;1470;p58"/>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1" name="Google Shape;1471;p58"/>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2" name="Google Shape;1472;p58"/>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3" name="Google Shape;1473;p58"/>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4" name="Google Shape;1474;p58"/>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5" name="Google Shape;1475;p58"/>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6" name="Google Shape;1476;p58"/>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7" name="Google Shape;1477;p58"/>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8" name="Google Shape;1478;p58"/>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9" name="Google Shape;1479;p58"/>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0" name="Google Shape;1480;p58"/>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1" name="Google Shape;1481;p58"/>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2" name="Google Shape;1482;p58"/>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3" name="Google Shape;1483;p58"/>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4" name="Google Shape;1484;p58"/>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5" name="Google Shape;1485;p58"/>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6" name="Google Shape;1486;p58"/>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487" name="Google Shape;1487;p58"/>
          <p:cNvSpPr txBox="1"/>
          <p:nvPr>
            <p:ph idx="1" type="body"/>
          </p:nvPr>
        </p:nvSpPr>
        <p:spPr>
          <a:xfrm rot="5400000">
            <a:off x="2971795" y="-400950"/>
            <a:ext cx="3200400" cy="6859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1400"/>
              </a:spcBef>
              <a:spcAft>
                <a:spcPts val="0"/>
              </a:spcAft>
              <a:buClr>
                <a:schemeClr val="lt1"/>
              </a:buClr>
              <a:buSzPts val="1400"/>
              <a:buChar char="▪"/>
              <a:defRPr/>
            </a:lvl1pPr>
            <a:lvl2pPr indent="-317500" lvl="1" marL="914400" rtl="0" algn="l">
              <a:lnSpc>
                <a:spcPct val="90000"/>
              </a:lnSpc>
              <a:spcBef>
                <a:spcPts val="500"/>
              </a:spcBef>
              <a:spcAft>
                <a:spcPts val="0"/>
              </a:spcAft>
              <a:buClr>
                <a:schemeClr val="lt1"/>
              </a:buClr>
              <a:buSzPts val="1400"/>
              <a:buChar char="–"/>
              <a:defRPr/>
            </a:lvl2pPr>
            <a:lvl3pPr indent="-317500" lvl="2" marL="1371600" rtl="0" algn="l">
              <a:lnSpc>
                <a:spcPct val="90000"/>
              </a:lnSpc>
              <a:spcBef>
                <a:spcPts val="500"/>
              </a:spcBef>
              <a:spcAft>
                <a:spcPts val="0"/>
              </a:spcAft>
              <a:buClr>
                <a:schemeClr val="lt1"/>
              </a:buClr>
              <a:buSzPts val="1400"/>
              <a:buChar char="▪"/>
              <a:defRPr/>
            </a:lvl3pPr>
            <a:lvl4pPr indent="-317500" lvl="3" marL="1828800" rtl="0" algn="l">
              <a:lnSpc>
                <a:spcPct val="90000"/>
              </a:lnSpc>
              <a:spcBef>
                <a:spcPts val="500"/>
              </a:spcBef>
              <a:spcAft>
                <a:spcPts val="0"/>
              </a:spcAft>
              <a:buClr>
                <a:schemeClr val="lt1"/>
              </a:buClr>
              <a:buSzPts val="1400"/>
              <a:buChar char="–"/>
              <a:defRPr/>
            </a:lvl4pPr>
            <a:lvl5pPr indent="-304800" lvl="4" marL="2286000" rtl="0" algn="l">
              <a:lnSpc>
                <a:spcPct val="90000"/>
              </a:lnSpc>
              <a:spcBef>
                <a:spcPts val="500"/>
              </a:spcBef>
              <a:spcAft>
                <a:spcPts val="0"/>
              </a:spcAft>
              <a:buClr>
                <a:schemeClr val="lt1"/>
              </a:buClr>
              <a:buSzPts val="1200"/>
              <a:buChar char="▪"/>
              <a:defRPr/>
            </a:lvl5pPr>
            <a:lvl6pPr indent="-304800" lvl="5" marL="2743200" rtl="0" algn="l">
              <a:lnSpc>
                <a:spcPct val="90000"/>
              </a:lnSpc>
              <a:spcBef>
                <a:spcPts val="500"/>
              </a:spcBef>
              <a:spcAft>
                <a:spcPts val="0"/>
              </a:spcAft>
              <a:buClr>
                <a:schemeClr val="lt1"/>
              </a:buClr>
              <a:buSzPts val="1200"/>
              <a:buChar char="–"/>
              <a:defRPr/>
            </a:lvl6pPr>
            <a:lvl7pPr indent="-304800" lvl="6" marL="3200400" rtl="0" algn="l">
              <a:lnSpc>
                <a:spcPct val="90000"/>
              </a:lnSpc>
              <a:spcBef>
                <a:spcPts val="500"/>
              </a:spcBef>
              <a:spcAft>
                <a:spcPts val="0"/>
              </a:spcAft>
              <a:buClr>
                <a:schemeClr val="lt1"/>
              </a:buClr>
              <a:buSzPts val="1200"/>
              <a:buChar char="▪"/>
              <a:defRPr/>
            </a:lvl7pPr>
            <a:lvl8pPr indent="-304800" lvl="7" marL="3657600" rtl="0" algn="l">
              <a:lnSpc>
                <a:spcPct val="90000"/>
              </a:lnSpc>
              <a:spcBef>
                <a:spcPts val="500"/>
              </a:spcBef>
              <a:spcAft>
                <a:spcPts val="0"/>
              </a:spcAft>
              <a:buClr>
                <a:schemeClr val="lt1"/>
              </a:buClr>
              <a:buSzPts val="1200"/>
              <a:buChar char="–"/>
              <a:defRPr/>
            </a:lvl8pPr>
            <a:lvl9pPr indent="-304800" lvl="8" marL="4114800" rtl="0" algn="l">
              <a:lnSpc>
                <a:spcPct val="90000"/>
              </a:lnSpc>
              <a:spcBef>
                <a:spcPts val="500"/>
              </a:spcBef>
              <a:spcAft>
                <a:spcPts val="0"/>
              </a:spcAft>
              <a:buClr>
                <a:schemeClr val="lt1"/>
              </a:buClr>
              <a:buSzPts val="1200"/>
              <a:buChar char="▪"/>
              <a:defRPr/>
            </a:lvl9pPr>
          </a:lstStyle>
          <a:p/>
        </p:txBody>
      </p:sp>
      <p:sp>
        <p:nvSpPr>
          <p:cNvPr id="1488" name="Google Shape;1488;p58"/>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89" name="Google Shape;1489;p58"/>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90" name="Google Shape;1490;p58"/>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1" name="Shape 1491"/>
        <p:cNvGrpSpPr/>
        <p:nvPr/>
      </p:nvGrpSpPr>
      <p:grpSpPr>
        <a:xfrm>
          <a:off x="0" y="0"/>
          <a:ext cx="0" cy="0"/>
          <a:chOff x="0" y="0"/>
          <a:chExt cx="0" cy="0"/>
        </a:xfrm>
      </p:grpSpPr>
      <p:sp>
        <p:nvSpPr>
          <p:cNvPr id="1492" name="Google Shape;1492;p59"/>
          <p:cNvSpPr txBox="1"/>
          <p:nvPr>
            <p:ph type="title"/>
          </p:nvPr>
        </p:nvSpPr>
        <p:spPr>
          <a:xfrm rot="5400000">
            <a:off x="6074601" y="1904580"/>
            <a:ext cx="4426200" cy="1029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descr="Line graphic" id="1493" name="Google Shape;1493;p59"/>
          <p:cNvGrpSpPr/>
          <p:nvPr/>
        </p:nvGrpSpPr>
        <p:grpSpPr>
          <a:xfrm rot="5400000">
            <a:off x="5150171" y="2604586"/>
            <a:ext cx="4869403" cy="48019"/>
            <a:chOff x="1522413" y="1514475"/>
            <a:chExt cx="10569575" cy="64008"/>
          </a:xfrm>
        </p:grpSpPr>
        <p:sp>
          <p:nvSpPr>
            <p:cNvPr id="1494" name="Google Shape;1494;p59"/>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95" name="Google Shape;1495;p59"/>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96" name="Google Shape;1496;p59"/>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97" name="Google Shape;1497;p59"/>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98" name="Google Shape;1498;p59"/>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99" name="Google Shape;1499;p59"/>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0" name="Google Shape;1500;p59"/>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1" name="Google Shape;1501;p59"/>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2" name="Google Shape;1502;p59"/>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3" name="Google Shape;1503;p59"/>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4" name="Google Shape;1504;p59"/>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5" name="Google Shape;1505;p59"/>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6" name="Google Shape;1506;p59"/>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7" name="Google Shape;1507;p59"/>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8" name="Google Shape;1508;p59"/>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9" name="Google Shape;1509;p59"/>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0" name="Google Shape;1510;p59"/>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1" name="Google Shape;1511;p59"/>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2" name="Google Shape;1512;p59"/>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3" name="Google Shape;1513;p59"/>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4" name="Google Shape;1514;p59"/>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5" name="Google Shape;1515;p59"/>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6" name="Google Shape;1516;p59"/>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7" name="Google Shape;1517;p59"/>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8" name="Google Shape;1518;p59"/>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9" name="Google Shape;1519;p59"/>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0" name="Google Shape;1520;p59"/>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1" name="Google Shape;1521;p59"/>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2" name="Google Shape;1522;p59"/>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3" name="Google Shape;1523;p59"/>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4" name="Google Shape;1524;p59"/>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5" name="Google Shape;1525;p59"/>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6" name="Google Shape;1526;p59"/>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7" name="Google Shape;1527;p59"/>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8" name="Google Shape;1528;p59"/>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9" name="Google Shape;1529;p59"/>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0" name="Google Shape;1530;p59"/>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1" name="Google Shape;1531;p59"/>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2" name="Google Shape;1532;p59"/>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3" name="Google Shape;1533;p59"/>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4" name="Google Shape;1534;p59"/>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5" name="Google Shape;1535;p59"/>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6" name="Google Shape;1536;p59"/>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7" name="Google Shape;1537;p59"/>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8" name="Google Shape;1538;p59"/>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9" name="Google Shape;1539;p59"/>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0" name="Google Shape;1540;p59"/>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1" name="Google Shape;1541;p59"/>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2" name="Google Shape;1542;p59"/>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3" name="Google Shape;1543;p59"/>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4" name="Google Shape;1544;p59"/>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5" name="Google Shape;1545;p59"/>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6" name="Google Shape;1546;p59"/>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7" name="Google Shape;1547;p59"/>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8" name="Google Shape;1548;p59"/>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9" name="Google Shape;1549;p59"/>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0" name="Google Shape;1550;p59"/>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1" name="Google Shape;1551;p59"/>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2" name="Google Shape;1552;p59"/>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3" name="Google Shape;1553;p59"/>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4" name="Google Shape;1554;p59"/>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5" name="Google Shape;1555;p59"/>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6" name="Google Shape;1556;p59"/>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7" name="Google Shape;1557;p59"/>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8" name="Google Shape;1558;p59"/>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9" name="Google Shape;1559;p59"/>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0" name="Google Shape;1560;p59"/>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1" name="Google Shape;1561;p59"/>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2" name="Google Shape;1562;p59"/>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3" name="Google Shape;1563;p59"/>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4" name="Google Shape;1564;p59"/>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5" name="Google Shape;1565;p59"/>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6" name="Google Shape;1566;p59"/>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7" name="Google Shape;1567;p59"/>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568" name="Google Shape;1568;p59"/>
          <p:cNvSpPr txBox="1"/>
          <p:nvPr>
            <p:ph idx="1" type="body"/>
          </p:nvPr>
        </p:nvSpPr>
        <p:spPr>
          <a:xfrm rot="5400000">
            <a:off x="1673965" y="-1009490"/>
            <a:ext cx="4424100" cy="6859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1400"/>
              </a:spcBef>
              <a:spcAft>
                <a:spcPts val="0"/>
              </a:spcAft>
              <a:buClr>
                <a:schemeClr val="lt1"/>
              </a:buClr>
              <a:buSzPts val="1400"/>
              <a:buChar char="▪"/>
              <a:defRPr/>
            </a:lvl1pPr>
            <a:lvl2pPr indent="-317500" lvl="1" marL="914400" rtl="0" algn="l">
              <a:lnSpc>
                <a:spcPct val="90000"/>
              </a:lnSpc>
              <a:spcBef>
                <a:spcPts val="500"/>
              </a:spcBef>
              <a:spcAft>
                <a:spcPts val="0"/>
              </a:spcAft>
              <a:buClr>
                <a:schemeClr val="lt1"/>
              </a:buClr>
              <a:buSzPts val="1400"/>
              <a:buChar char="–"/>
              <a:defRPr/>
            </a:lvl2pPr>
            <a:lvl3pPr indent="-317500" lvl="2" marL="1371600" rtl="0" algn="l">
              <a:lnSpc>
                <a:spcPct val="90000"/>
              </a:lnSpc>
              <a:spcBef>
                <a:spcPts val="500"/>
              </a:spcBef>
              <a:spcAft>
                <a:spcPts val="0"/>
              </a:spcAft>
              <a:buClr>
                <a:schemeClr val="lt1"/>
              </a:buClr>
              <a:buSzPts val="1400"/>
              <a:buChar char="▪"/>
              <a:defRPr/>
            </a:lvl3pPr>
            <a:lvl4pPr indent="-317500" lvl="3" marL="1828800" rtl="0" algn="l">
              <a:lnSpc>
                <a:spcPct val="90000"/>
              </a:lnSpc>
              <a:spcBef>
                <a:spcPts val="500"/>
              </a:spcBef>
              <a:spcAft>
                <a:spcPts val="0"/>
              </a:spcAft>
              <a:buClr>
                <a:schemeClr val="lt1"/>
              </a:buClr>
              <a:buSzPts val="1400"/>
              <a:buChar char="–"/>
              <a:defRPr/>
            </a:lvl4pPr>
            <a:lvl5pPr indent="-304800" lvl="4" marL="2286000" rtl="0" algn="l">
              <a:lnSpc>
                <a:spcPct val="90000"/>
              </a:lnSpc>
              <a:spcBef>
                <a:spcPts val="500"/>
              </a:spcBef>
              <a:spcAft>
                <a:spcPts val="0"/>
              </a:spcAft>
              <a:buClr>
                <a:schemeClr val="lt1"/>
              </a:buClr>
              <a:buSzPts val="1200"/>
              <a:buChar char="▪"/>
              <a:defRPr/>
            </a:lvl5pPr>
            <a:lvl6pPr indent="-228600" lvl="5" marL="2743200" rtl="0" algn="l">
              <a:lnSpc>
                <a:spcPct val="90000"/>
              </a:lnSpc>
              <a:spcBef>
                <a:spcPts val="500"/>
              </a:spcBef>
              <a:spcAft>
                <a:spcPts val="0"/>
              </a:spcAft>
              <a:buClr>
                <a:schemeClr val="lt1"/>
              </a:buClr>
              <a:buSzPts val="1200"/>
              <a:buNone/>
              <a:defRPr/>
            </a:lvl6pPr>
            <a:lvl7pPr indent="-304800" lvl="6" marL="3200400" rtl="0" algn="l">
              <a:lnSpc>
                <a:spcPct val="90000"/>
              </a:lnSpc>
              <a:spcBef>
                <a:spcPts val="500"/>
              </a:spcBef>
              <a:spcAft>
                <a:spcPts val="0"/>
              </a:spcAft>
              <a:buClr>
                <a:schemeClr val="lt1"/>
              </a:buClr>
              <a:buSzPts val="1200"/>
              <a:buChar char="▪"/>
              <a:defRPr/>
            </a:lvl7pPr>
            <a:lvl8pPr indent="-304800" lvl="7" marL="3657600" rtl="0" algn="l">
              <a:lnSpc>
                <a:spcPct val="90000"/>
              </a:lnSpc>
              <a:spcBef>
                <a:spcPts val="500"/>
              </a:spcBef>
              <a:spcAft>
                <a:spcPts val="0"/>
              </a:spcAft>
              <a:buClr>
                <a:schemeClr val="lt1"/>
              </a:buClr>
              <a:buSzPts val="1200"/>
              <a:buChar char="–"/>
              <a:defRPr/>
            </a:lvl8pPr>
            <a:lvl9pPr indent="-304800" lvl="8" marL="4114800" rtl="0" algn="l">
              <a:lnSpc>
                <a:spcPct val="90000"/>
              </a:lnSpc>
              <a:spcBef>
                <a:spcPts val="500"/>
              </a:spcBef>
              <a:spcAft>
                <a:spcPts val="0"/>
              </a:spcAft>
              <a:buClr>
                <a:schemeClr val="lt1"/>
              </a:buClr>
              <a:buSzPts val="1200"/>
              <a:buChar char="▪"/>
              <a:defRPr/>
            </a:lvl9pPr>
          </a:lstStyle>
          <a:p/>
        </p:txBody>
      </p:sp>
      <p:sp>
        <p:nvSpPr>
          <p:cNvPr id="1569" name="Google Shape;1569;p59"/>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0" name="Google Shape;1570;p59"/>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1" name="Google Shape;1571;p59"/>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1.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4.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2" Type="http://schemas.openxmlformats.org/officeDocument/2006/relationships/theme" Target="../theme/theme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theme" Target="../theme/theme2.xml"/><Relationship Id="rId12" Type="http://schemas.openxmlformats.org/officeDocument/2006/relationships/slideLayout" Target="../slideLayouts/slideLayout54.xml"/><Relationship Id="rId1" Type="http://schemas.openxmlformats.org/officeDocument/2006/relationships/image" Target="../media/image1.png"/><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4"/>
            </a:gs>
            <a:gs pos="18000">
              <a:schemeClr val="accent3"/>
            </a:gs>
            <a:gs pos="41000">
              <a:schemeClr val="accent2"/>
            </a:gs>
            <a:gs pos="61000">
              <a:schemeClr val="accent1"/>
            </a:gs>
            <a:gs pos="82000">
              <a:schemeClr val="accent6"/>
            </a:gs>
            <a:gs pos="100000">
              <a:schemeClr val="accent5"/>
            </a:gs>
          </a:gsLst>
          <a:lin ang="2700006" scaled="0"/>
        </a:gra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930600" y="886017"/>
            <a:ext cx="7282800" cy="3642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1pPr>
            <a:lvl2pPr lvl="1"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2pPr>
            <a:lvl3pPr lvl="2"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3pPr>
            <a:lvl4pPr lvl="3"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4pPr>
            <a:lvl5pPr lvl="4"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5pPr>
            <a:lvl6pPr lvl="5"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6pPr>
            <a:lvl7pPr lvl="6"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7pPr>
            <a:lvl8pPr lvl="7"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8pPr>
            <a:lvl9pPr lvl="8"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9pPr>
          </a:lstStyle>
          <a:p/>
        </p:txBody>
      </p:sp>
      <p:sp>
        <p:nvSpPr>
          <p:cNvPr id="52" name="Google Shape;52;p13"/>
          <p:cNvSpPr txBox="1"/>
          <p:nvPr>
            <p:ph idx="1" type="body"/>
          </p:nvPr>
        </p:nvSpPr>
        <p:spPr>
          <a:xfrm>
            <a:off x="930600" y="1415684"/>
            <a:ext cx="7282800" cy="2788200"/>
          </a:xfrm>
          <a:prstGeom prst="rect">
            <a:avLst/>
          </a:prstGeom>
          <a:noFill/>
          <a:ln>
            <a:noFill/>
          </a:ln>
        </p:spPr>
        <p:txBody>
          <a:bodyPr anchorCtr="0" anchor="t" bIns="0" lIns="0" spcFirstLastPara="1" rIns="0" wrap="square" tIns="0">
            <a:noAutofit/>
          </a:bodyPr>
          <a:lstStyle>
            <a:lvl1pPr indent="-381000" lvl="0" marL="457200" rtl="0">
              <a:lnSpc>
                <a:spcPct val="115000"/>
              </a:lnSpc>
              <a:spcBef>
                <a:spcPts val="60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1pPr>
            <a:lvl2pPr indent="-381000" lvl="1" marL="9144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2pPr>
            <a:lvl3pPr indent="-381000" lvl="2" marL="13716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3pPr>
            <a:lvl4pPr indent="-381000" lvl="3" marL="18288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4pPr>
            <a:lvl5pPr indent="-381000" lvl="4" marL="2286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5pPr>
            <a:lvl6pPr indent="-381000" lvl="5" marL="27432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6pPr>
            <a:lvl7pPr indent="-381000" lvl="6" marL="32004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7pPr>
            <a:lvl8pPr indent="-381000" lvl="7" marL="36576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8pPr>
            <a:lvl9pPr indent="-381000" lvl="8" marL="41148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9pPr>
          </a:lstStyle>
          <a:p/>
        </p:txBody>
      </p:sp>
      <p:sp>
        <p:nvSpPr>
          <p:cNvPr id="53" name="Google Shape;53;p13"/>
          <p:cNvSpPr txBox="1"/>
          <p:nvPr>
            <p:ph idx="12" type="sldNum"/>
          </p:nvPr>
        </p:nvSpPr>
        <p:spPr>
          <a:xfrm>
            <a:off x="8213401" y="4248586"/>
            <a:ext cx="465300" cy="474300"/>
          </a:xfrm>
          <a:prstGeom prst="rect">
            <a:avLst/>
          </a:prstGeom>
          <a:noFill/>
          <a:ln>
            <a:noFill/>
          </a:ln>
        </p:spPr>
        <p:txBody>
          <a:bodyPr anchorCtr="0" anchor="b" bIns="0" lIns="0" spcFirstLastPara="1" rIns="0" wrap="square" tIns="0">
            <a:noAutofit/>
          </a:bodyPr>
          <a:lstStyle>
            <a:lvl1pPr lvl="0" rtl="0" algn="r">
              <a:buNone/>
              <a:defRPr b="1" sz="1600">
                <a:solidFill>
                  <a:schemeClr val="lt1"/>
                </a:solidFill>
                <a:latin typeface="Ubuntu"/>
                <a:ea typeface="Ubuntu"/>
                <a:cs typeface="Ubuntu"/>
                <a:sym typeface="Ubuntu"/>
              </a:defRPr>
            </a:lvl1pPr>
            <a:lvl2pPr lvl="1" rtl="0" algn="r">
              <a:buNone/>
              <a:defRPr b="1" sz="1600">
                <a:solidFill>
                  <a:schemeClr val="lt1"/>
                </a:solidFill>
                <a:latin typeface="Ubuntu"/>
                <a:ea typeface="Ubuntu"/>
                <a:cs typeface="Ubuntu"/>
                <a:sym typeface="Ubuntu"/>
              </a:defRPr>
            </a:lvl2pPr>
            <a:lvl3pPr lvl="2" rtl="0" algn="r">
              <a:buNone/>
              <a:defRPr b="1" sz="1600">
                <a:solidFill>
                  <a:schemeClr val="lt1"/>
                </a:solidFill>
                <a:latin typeface="Ubuntu"/>
                <a:ea typeface="Ubuntu"/>
                <a:cs typeface="Ubuntu"/>
                <a:sym typeface="Ubuntu"/>
              </a:defRPr>
            </a:lvl3pPr>
            <a:lvl4pPr lvl="3" rtl="0" algn="r">
              <a:buNone/>
              <a:defRPr b="1" sz="1600">
                <a:solidFill>
                  <a:schemeClr val="lt1"/>
                </a:solidFill>
                <a:latin typeface="Ubuntu"/>
                <a:ea typeface="Ubuntu"/>
                <a:cs typeface="Ubuntu"/>
                <a:sym typeface="Ubuntu"/>
              </a:defRPr>
            </a:lvl4pPr>
            <a:lvl5pPr lvl="4" rtl="0" algn="r">
              <a:buNone/>
              <a:defRPr b="1" sz="1600">
                <a:solidFill>
                  <a:schemeClr val="lt1"/>
                </a:solidFill>
                <a:latin typeface="Ubuntu"/>
                <a:ea typeface="Ubuntu"/>
                <a:cs typeface="Ubuntu"/>
                <a:sym typeface="Ubuntu"/>
              </a:defRPr>
            </a:lvl5pPr>
            <a:lvl6pPr lvl="5" rtl="0" algn="r">
              <a:buNone/>
              <a:defRPr b="1" sz="1600">
                <a:solidFill>
                  <a:schemeClr val="lt1"/>
                </a:solidFill>
                <a:latin typeface="Ubuntu"/>
                <a:ea typeface="Ubuntu"/>
                <a:cs typeface="Ubuntu"/>
                <a:sym typeface="Ubuntu"/>
              </a:defRPr>
            </a:lvl6pPr>
            <a:lvl7pPr lvl="6" rtl="0" algn="r">
              <a:buNone/>
              <a:defRPr b="1" sz="1600">
                <a:solidFill>
                  <a:schemeClr val="lt1"/>
                </a:solidFill>
                <a:latin typeface="Ubuntu"/>
                <a:ea typeface="Ubuntu"/>
                <a:cs typeface="Ubuntu"/>
                <a:sym typeface="Ubuntu"/>
              </a:defRPr>
            </a:lvl7pPr>
            <a:lvl8pPr lvl="7" rtl="0" algn="r">
              <a:buNone/>
              <a:defRPr b="1" sz="1600">
                <a:solidFill>
                  <a:schemeClr val="lt1"/>
                </a:solidFill>
                <a:latin typeface="Ubuntu"/>
                <a:ea typeface="Ubuntu"/>
                <a:cs typeface="Ubuntu"/>
                <a:sym typeface="Ubuntu"/>
              </a:defRPr>
            </a:lvl8pPr>
            <a:lvl9pPr lvl="8" rtl="0" algn="r">
              <a:buNone/>
              <a:defRPr b="1" sz="1600">
                <a:solidFill>
                  <a:schemeClr val="lt1"/>
                </a:solidFill>
                <a:latin typeface="Ubuntu"/>
                <a:ea typeface="Ubuntu"/>
                <a:cs typeface="Ubuntu"/>
                <a:sym typeface="Ubuntu"/>
              </a:defRPr>
            </a:lvl9pPr>
          </a:lstStyle>
          <a:p>
            <a:pPr indent="0" lvl="0" marL="0" rtl="0" algn="r">
              <a:spcBef>
                <a:spcPts val="0"/>
              </a:spcBef>
              <a:spcAft>
                <a:spcPts val="0"/>
              </a:spcAft>
              <a:buNone/>
            </a:pPr>
            <a:fld id="{00000000-1234-1234-1234-123412341234}" type="slidenum">
              <a:rPr lang="en"/>
              <a:t>‹#›</a:t>
            </a:fld>
            <a:endParaRPr/>
          </a:p>
        </p:txBody>
      </p:sp>
      <p:grpSp>
        <p:nvGrpSpPr>
          <p:cNvPr id="54" name="Google Shape;54;p13"/>
          <p:cNvGrpSpPr/>
          <p:nvPr/>
        </p:nvGrpSpPr>
        <p:grpSpPr>
          <a:xfrm>
            <a:off x="465300" y="465400"/>
            <a:ext cx="8213400" cy="4212750"/>
            <a:chOff x="465300" y="465400"/>
            <a:chExt cx="8213400" cy="4212750"/>
          </a:xfrm>
        </p:grpSpPr>
        <p:sp>
          <p:nvSpPr>
            <p:cNvPr id="55" name="Google Shape;55;p13"/>
            <p:cNvSpPr/>
            <p:nvPr/>
          </p:nvSpPr>
          <p:spPr>
            <a:xfrm rot="10800000">
              <a:off x="3221100" y="465400"/>
              <a:ext cx="5457600" cy="1395600"/>
            </a:xfrm>
            <a:prstGeom prst="corner">
              <a:avLst>
                <a:gd fmla="val 1582" name="adj1"/>
                <a:gd fmla="val 1544"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Work Sans Regular"/>
                <a:ea typeface="Work Sans Regular"/>
                <a:cs typeface="Work Sans Regular"/>
                <a:sym typeface="Work Sans Regular"/>
              </a:endParaRPr>
            </a:p>
          </p:txBody>
        </p:sp>
        <p:sp>
          <p:nvSpPr>
            <p:cNvPr id="56" name="Google Shape;56;p13"/>
            <p:cNvSpPr/>
            <p:nvPr/>
          </p:nvSpPr>
          <p:spPr>
            <a:xfrm>
              <a:off x="465300" y="3282550"/>
              <a:ext cx="5457600" cy="1395600"/>
            </a:xfrm>
            <a:prstGeom prst="corner">
              <a:avLst>
                <a:gd fmla="val 1582" name="adj1"/>
                <a:gd fmla="val 1544"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Work Sans Regular"/>
                <a:ea typeface="Work Sans Regular"/>
                <a:cs typeface="Work Sans Regular"/>
                <a:sym typeface="Work Sans Regular"/>
              </a:endParaRPr>
            </a:p>
          </p:txBody>
        </p:sp>
      </p:gr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467">
          <p15:clr>
            <a:srgbClr val="EA4335"/>
          </p15:clr>
        </p15:guide>
        <p15:guide id="2" orient="horz" pos="2947">
          <p15:clr>
            <a:srgbClr val="EA4335"/>
          </p15:clr>
        </p15:guide>
        <p15:guide id="3" pos="586">
          <p15:clr>
            <a:srgbClr val="EA4335"/>
          </p15:clr>
        </p15:guide>
        <p15:guide id="4" orient="horz" pos="592">
          <p15:clr>
            <a:srgbClr val="EA4335"/>
          </p15:clr>
        </p15:guide>
        <p15:guide id="5" pos="5174">
          <p15:clr>
            <a:srgbClr val="EA4335"/>
          </p15:clr>
        </p15:guide>
        <p15:guide id="6" orient="horz" pos="2648">
          <p15:clr>
            <a:srgbClr val="EA4335"/>
          </p15:clr>
        </p15:guide>
        <p15:guide id="7" orient="horz" pos="293">
          <p15:clr>
            <a:srgbClr val="EA4335"/>
          </p15:clr>
        </p15:guide>
        <p15:guide id="8" pos="29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rgbClr val="8E7CC3"/>
        </a:solidFill>
      </p:bgPr>
    </p:bg>
    <p:spTree>
      <p:nvGrpSpPr>
        <p:cNvPr id="92" name="Shape 92"/>
        <p:cNvGrpSpPr/>
        <p:nvPr/>
      </p:nvGrpSpPr>
      <p:grpSpPr>
        <a:xfrm>
          <a:off x="0" y="0"/>
          <a:ext cx="0" cy="0"/>
          <a:chOff x="0" y="0"/>
          <a:chExt cx="0" cy="0"/>
        </a:xfrm>
      </p:grpSpPr>
      <p:sp>
        <p:nvSpPr>
          <p:cNvPr id="93" name="Google Shape;93;p24"/>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94" name="Google Shape;94;p24"/>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rtl="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rtl="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rtl="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rtl="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rtl="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rtl="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rtl="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rtl="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p:txBody>
      </p:sp>
      <p:sp>
        <p:nvSpPr>
          <p:cNvPr id="95" name="Google Shape;95;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Lato"/>
                <a:ea typeface="Lato"/>
                <a:cs typeface="Lato"/>
                <a:sym typeface="Lato"/>
              </a:defRPr>
            </a:lvl1pPr>
            <a:lvl2pPr lvl="1" rtl="0" algn="r">
              <a:buNone/>
              <a:defRPr sz="1000">
                <a:solidFill>
                  <a:schemeClr val="dk1"/>
                </a:solidFill>
                <a:latin typeface="Lato"/>
                <a:ea typeface="Lato"/>
                <a:cs typeface="Lato"/>
                <a:sym typeface="Lato"/>
              </a:defRPr>
            </a:lvl2pPr>
            <a:lvl3pPr lvl="2" rtl="0" algn="r">
              <a:buNone/>
              <a:defRPr sz="1000">
                <a:solidFill>
                  <a:schemeClr val="dk1"/>
                </a:solidFill>
                <a:latin typeface="Lato"/>
                <a:ea typeface="Lato"/>
                <a:cs typeface="Lato"/>
                <a:sym typeface="Lato"/>
              </a:defRPr>
            </a:lvl3pPr>
            <a:lvl4pPr lvl="3" rtl="0" algn="r">
              <a:buNone/>
              <a:defRPr sz="1000">
                <a:solidFill>
                  <a:schemeClr val="dk1"/>
                </a:solidFill>
                <a:latin typeface="Lato"/>
                <a:ea typeface="Lato"/>
                <a:cs typeface="Lato"/>
                <a:sym typeface="Lato"/>
              </a:defRPr>
            </a:lvl4pPr>
            <a:lvl5pPr lvl="4" rtl="0" algn="r">
              <a:buNone/>
              <a:defRPr sz="1000">
                <a:solidFill>
                  <a:schemeClr val="dk1"/>
                </a:solidFill>
                <a:latin typeface="Lato"/>
                <a:ea typeface="Lato"/>
                <a:cs typeface="Lato"/>
                <a:sym typeface="Lato"/>
              </a:defRPr>
            </a:lvl5pPr>
            <a:lvl6pPr lvl="5" rtl="0" algn="r">
              <a:buNone/>
              <a:defRPr sz="1000">
                <a:solidFill>
                  <a:schemeClr val="dk1"/>
                </a:solidFill>
                <a:latin typeface="Lato"/>
                <a:ea typeface="Lato"/>
                <a:cs typeface="Lato"/>
                <a:sym typeface="Lato"/>
              </a:defRPr>
            </a:lvl6pPr>
            <a:lvl7pPr lvl="6" rtl="0" algn="r">
              <a:buNone/>
              <a:defRPr sz="1000">
                <a:solidFill>
                  <a:schemeClr val="dk1"/>
                </a:solidFill>
                <a:latin typeface="Lato"/>
                <a:ea typeface="Lato"/>
                <a:cs typeface="Lato"/>
                <a:sym typeface="Lato"/>
              </a:defRPr>
            </a:lvl7pPr>
            <a:lvl8pPr lvl="7" rtl="0" algn="r">
              <a:buNone/>
              <a:defRPr sz="1000">
                <a:solidFill>
                  <a:schemeClr val="dk1"/>
                </a:solidFill>
                <a:latin typeface="Lato"/>
                <a:ea typeface="Lato"/>
                <a:cs typeface="Lato"/>
                <a:sym typeface="Lato"/>
              </a:defRPr>
            </a:lvl8pPr>
            <a:lvl9pPr lvl="8" rtl="0"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151" name="Shape 151"/>
        <p:cNvGrpSpPr/>
        <p:nvPr/>
      </p:nvGrpSpPr>
      <p:grpSpPr>
        <a:xfrm>
          <a:off x="0" y="0"/>
          <a:ext cx="0" cy="0"/>
          <a:chOff x="0" y="0"/>
          <a:chExt cx="0" cy="0"/>
        </a:xfrm>
      </p:grpSpPr>
      <p:sp>
        <p:nvSpPr>
          <p:cNvPr id="152" name="Google Shape;152;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53" name="Google Shape;153;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154" name="Google Shape;154;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96" name="Shape 196"/>
        <p:cNvGrpSpPr/>
        <p:nvPr/>
      </p:nvGrpSpPr>
      <p:grpSpPr>
        <a:xfrm>
          <a:off x="0" y="0"/>
          <a:ext cx="0" cy="0"/>
          <a:chOff x="0" y="0"/>
          <a:chExt cx="0" cy="0"/>
        </a:xfrm>
      </p:grpSpPr>
      <p:sp>
        <p:nvSpPr>
          <p:cNvPr id="197" name="Google Shape;197;p48"/>
          <p:cNvSpPr txBox="1"/>
          <p:nvPr>
            <p:ph type="title"/>
          </p:nvPr>
        </p:nvSpPr>
        <p:spPr>
          <a:xfrm>
            <a:off x="1142108" y="205978"/>
            <a:ext cx="6859800" cy="765600"/>
          </a:xfrm>
          <a:prstGeom prst="rect">
            <a:avLst/>
          </a:prstGeom>
          <a:noFill/>
          <a:ln>
            <a:noFill/>
          </a:ln>
        </p:spPr>
        <p:txBody>
          <a:bodyPr anchorCtr="0" anchor="b" bIns="34275" lIns="68575" spcFirstLastPara="1" rIns="68575" wrap="square" tIns="34275">
            <a:normAutofit/>
          </a:bodyPr>
          <a:lstStyle>
            <a:lvl1pPr lvl="0" marR="0" rtl="0" algn="l">
              <a:lnSpc>
                <a:spcPct val="90000"/>
              </a:lnSpc>
              <a:spcBef>
                <a:spcPts val="0"/>
              </a:spcBef>
              <a:spcAft>
                <a:spcPts val="0"/>
              </a:spcAft>
              <a:buClr>
                <a:schemeClr val="lt1"/>
              </a:buClr>
              <a:buSzPts val="2400"/>
              <a:buFont typeface="Consolas"/>
              <a:buNone/>
              <a:defRPr b="0" i="0" sz="2400" u="none" cap="none" strike="noStrike">
                <a:solidFill>
                  <a:schemeClr val="lt1"/>
                </a:solidFill>
                <a:latin typeface="Consolas"/>
                <a:ea typeface="Consolas"/>
                <a:cs typeface="Consolas"/>
                <a:sym typeface="Consola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98" name="Google Shape;198;p48"/>
          <p:cNvSpPr txBox="1"/>
          <p:nvPr>
            <p:ph idx="1" type="body"/>
          </p:nvPr>
        </p:nvSpPr>
        <p:spPr>
          <a:xfrm>
            <a:off x="1142108" y="1428750"/>
            <a:ext cx="6859800" cy="32004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199" name="Google Shape;199;p48"/>
          <p:cNvSpPr txBox="1"/>
          <p:nvPr>
            <p:ph idx="11" type="ftr"/>
          </p:nvPr>
        </p:nvSpPr>
        <p:spPr>
          <a:xfrm>
            <a:off x="1142107" y="4800601"/>
            <a:ext cx="4744500" cy="2073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chemeClr val="lt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200" name="Google Shape;200;p48"/>
          <p:cNvSpPr txBox="1"/>
          <p:nvPr>
            <p:ph idx="10" type="dt"/>
          </p:nvPr>
        </p:nvSpPr>
        <p:spPr>
          <a:xfrm>
            <a:off x="6058287" y="4800601"/>
            <a:ext cx="933000" cy="2073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900" u="none" cap="none" strike="noStrike">
                <a:solidFill>
                  <a:schemeClr val="lt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201" name="Google Shape;201;p48"/>
          <p:cNvSpPr txBox="1"/>
          <p:nvPr>
            <p:ph idx="12" type="sldNum"/>
          </p:nvPr>
        </p:nvSpPr>
        <p:spPr>
          <a:xfrm>
            <a:off x="7144420"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lt1"/>
                </a:solidFill>
                <a:latin typeface="Corbel"/>
                <a:ea typeface="Corbel"/>
                <a:cs typeface="Corbel"/>
                <a:sym typeface="Corbel"/>
              </a:defRPr>
            </a:lvl1pPr>
            <a:lvl2pPr indent="0" lvl="1" marL="0" marR="0" rtl="0" algn="r">
              <a:spcBef>
                <a:spcPts val="0"/>
              </a:spcBef>
              <a:buNone/>
              <a:defRPr b="0" i="0" sz="900" u="none" cap="none" strike="noStrike">
                <a:solidFill>
                  <a:schemeClr val="lt1"/>
                </a:solidFill>
                <a:latin typeface="Corbel"/>
                <a:ea typeface="Corbel"/>
                <a:cs typeface="Corbel"/>
                <a:sym typeface="Corbel"/>
              </a:defRPr>
            </a:lvl2pPr>
            <a:lvl3pPr indent="0" lvl="2" marL="0" marR="0" rtl="0" algn="r">
              <a:spcBef>
                <a:spcPts val="0"/>
              </a:spcBef>
              <a:buNone/>
              <a:defRPr b="0" i="0" sz="900" u="none" cap="none" strike="noStrike">
                <a:solidFill>
                  <a:schemeClr val="lt1"/>
                </a:solidFill>
                <a:latin typeface="Corbel"/>
                <a:ea typeface="Corbel"/>
                <a:cs typeface="Corbel"/>
                <a:sym typeface="Corbel"/>
              </a:defRPr>
            </a:lvl3pPr>
            <a:lvl4pPr indent="0" lvl="3" marL="0" marR="0" rtl="0" algn="r">
              <a:spcBef>
                <a:spcPts val="0"/>
              </a:spcBef>
              <a:buNone/>
              <a:defRPr b="0" i="0" sz="900" u="none" cap="none" strike="noStrike">
                <a:solidFill>
                  <a:schemeClr val="lt1"/>
                </a:solidFill>
                <a:latin typeface="Corbel"/>
                <a:ea typeface="Corbel"/>
                <a:cs typeface="Corbel"/>
                <a:sym typeface="Corbel"/>
              </a:defRPr>
            </a:lvl4pPr>
            <a:lvl5pPr indent="0" lvl="4" marL="0" marR="0" rtl="0" algn="r">
              <a:spcBef>
                <a:spcPts val="0"/>
              </a:spcBef>
              <a:buNone/>
              <a:defRPr b="0" i="0" sz="900" u="none" cap="none" strike="noStrike">
                <a:solidFill>
                  <a:schemeClr val="lt1"/>
                </a:solidFill>
                <a:latin typeface="Corbel"/>
                <a:ea typeface="Corbel"/>
                <a:cs typeface="Corbel"/>
                <a:sym typeface="Corbel"/>
              </a:defRPr>
            </a:lvl5pPr>
            <a:lvl6pPr indent="0" lvl="5" marL="0" marR="0" rtl="0" algn="r">
              <a:spcBef>
                <a:spcPts val="0"/>
              </a:spcBef>
              <a:buNone/>
              <a:defRPr b="0" i="0" sz="900" u="none" cap="none" strike="noStrike">
                <a:solidFill>
                  <a:schemeClr val="lt1"/>
                </a:solidFill>
                <a:latin typeface="Corbel"/>
                <a:ea typeface="Corbel"/>
                <a:cs typeface="Corbel"/>
                <a:sym typeface="Corbel"/>
              </a:defRPr>
            </a:lvl6pPr>
            <a:lvl7pPr indent="0" lvl="6" marL="0" marR="0" rtl="0" algn="r">
              <a:spcBef>
                <a:spcPts val="0"/>
              </a:spcBef>
              <a:buNone/>
              <a:defRPr b="0" i="0" sz="900" u="none" cap="none" strike="noStrike">
                <a:solidFill>
                  <a:schemeClr val="lt1"/>
                </a:solidFill>
                <a:latin typeface="Corbel"/>
                <a:ea typeface="Corbel"/>
                <a:cs typeface="Corbel"/>
                <a:sym typeface="Corbel"/>
              </a:defRPr>
            </a:lvl7pPr>
            <a:lvl8pPr indent="0" lvl="7" marL="0" marR="0" rtl="0" algn="r">
              <a:spcBef>
                <a:spcPts val="0"/>
              </a:spcBef>
              <a:buNone/>
              <a:defRPr b="0" i="0" sz="900" u="none" cap="none" strike="noStrike">
                <a:solidFill>
                  <a:schemeClr val="lt1"/>
                </a:solidFill>
                <a:latin typeface="Corbel"/>
                <a:ea typeface="Corbel"/>
                <a:cs typeface="Corbel"/>
                <a:sym typeface="Corbel"/>
              </a:defRPr>
            </a:lvl8pPr>
            <a:lvl9pPr indent="0" lvl="8" marL="0" marR="0" rtl="0" algn="r">
              <a:spcBef>
                <a:spcPts val="0"/>
              </a:spcBef>
              <a:buNone/>
              <a:defRPr b="0" i="0" sz="900" u="none" cap="none" strike="noStrike">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hyperlink" Target="https://www.slidescarnival.com/extra-free-resources-icons-and-maps/?utm_source=template"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s://www.youtube.com/c/DefinitelyNotDani/featured" TargetMode="Externa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drive.google.com/file/d/1J3AhVO6J9Bb16huhSxTU-yec7KI3bS94/view" TargetMode="External"/><Relationship Id="rId4" Type="http://schemas.openxmlformats.org/officeDocument/2006/relationships/image" Target="../media/image6.png"/><Relationship Id="rId5" Type="http://schemas.openxmlformats.org/officeDocument/2006/relationships/hyperlink" Target="https://sites.lsa.umich.edu/daa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hyperlink" Target="http://drive.google.com/file/d/1AHrtsdTvf7fmiGjXmTNR3rrtRM7dw_7U/view" TargetMode="Externa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41.png"/><Relationship Id="rId5"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hyperlink" Target="http://www.youtube.com/watch?v=pu47-iERHG0" TargetMode="External"/><Relationship Id="rId4" Type="http://schemas.openxmlformats.org/officeDocument/2006/relationships/image" Target="../media/image19.jpg"/><Relationship Id="rId5" Type="http://schemas.openxmlformats.org/officeDocument/2006/relationships/hyperlink" Target="http://drive.google.com/file/d/1ZvghZ2sGxcik_N39XiDZM6i25gLsN1l1/view" TargetMode="External"/><Relationship Id="rId6"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hyperlink" Target="https://drive.google.com/file/d/1OZogjiMCLM4c_cNdFNnzt5G119Y-rDX2/view?usp=sharing" TargetMode="Externa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39.png"/><Relationship Id="rId4" Type="http://schemas.openxmlformats.org/officeDocument/2006/relationships/hyperlink" Target="http://drive.google.com/file/d/1At_NA2UAHmFe8ocTZ6XzUaJy-zRUkwQp/view" TargetMode="External"/><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60"/>
          <p:cNvSpPr txBox="1"/>
          <p:nvPr>
            <p:ph type="ctrTitle"/>
          </p:nvPr>
        </p:nvSpPr>
        <p:spPr>
          <a:xfrm>
            <a:off x="930600" y="939700"/>
            <a:ext cx="7282800" cy="3264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DAAS in Action</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 sz="1400"/>
              <a:t>Research, Proposals, and Advocacy during COVID-19 | Winter 21</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p69"/>
          <p:cNvSpPr/>
          <p:nvPr/>
        </p:nvSpPr>
        <p:spPr>
          <a:xfrm>
            <a:off x="1159200" y="932975"/>
            <a:ext cx="7283053" cy="3469486"/>
          </a:xfrm>
          <a:custGeom>
            <a:rect b="b" l="l" r="r" t="t"/>
            <a:pathLst>
              <a:path extrusionOk="0" h="136125" w="28575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69"/>
          <p:cNvSpPr txBox="1"/>
          <p:nvPr>
            <p:ph type="title"/>
          </p:nvPr>
        </p:nvSpPr>
        <p:spPr>
          <a:xfrm>
            <a:off x="465300" y="421575"/>
            <a:ext cx="27330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Maps</a:t>
            </a:r>
            <a:endParaRPr/>
          </a:p>
        </p:txBody>
      </p:sp>
      <p:sp>
        <p:nvSpPr>
          <p:cNvPr id="1660" name="Google Shape;1660;p69"/>
          <p:cNvSpPr/>
          <p:nvPr/>
        </p:nvSpPr>
        <p:spPr>
          <a:xfrm>
            <a:off x="2435925" y="1781250"/>
            <a:ext cx="666000" cy="180300"/>
          </a:xfrm>
          <a:prstGeom prst="wedgeRectCallout">
            <a:avLst>
              <a:gd fmla="val -21428" name="adj1"/>
              <a:gd fmla="val 84287"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Ubuntu Light"/>
                <a:ea typeface="Ubuntu Light"/>
                <a:cs typeface="Ubuntu Light"/>
                <a:sym typeface="Ubuntu Light"/>
              </a:rPr>
              <a:t>our office</a:t>
            </a:r>
            <a:endParaRPr sz="800">
              <a:solidFill>
                <a:schemeClr val="lt1"/>
              </a:solidFill>
              <a:latin typeface="Ubuntu Light"/>
              <a:ea typeface="Ubuntu Light"/>
              <a:cs typeface="Ubuntu Light"/>
              <a:sym typeface="Ubuntu Light"/>
            </a:endParaRPr>
          </a:p>
        </p:txBody>
      </p:sp>
      <p:sp>
        <p:nvSpPr>
          <p:cNvPr id="1661" name="Google Shape;1661;p69"/>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662" name="Google Shape;1662;p69"/>
          <p:cNvSpPr txBox="1"/>
          <p:nvPr>
            <p:ph idx="4294967295" type="body"/>
          </p:nvPr>
        </p:nvSpPr>
        <p:spPr>
          <a:xfrm>
            <a:off x="457200" y="4756975"/>
            <a:ext cx="7719300" cy="30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900"/>
              <a:t>Find more maps at </a:t>
            </a:r>
            <a:r>
              <a:rPr lang="en" sz="900" u="sng">
                <a:hlinkClick r:id="rId3"/>
              </a:rPr>
              <a:t>slidescarnival.com/extra-free-resources-icons-and-maps</a:t>
            </a:r>
            <a:endParaRPr sz="900"/>
          </a:p>
          <a:p>
            <a:pPr indent="0" lvl="0" marL="0" rtl="0" algn="l">
              <a:spcBef>
                <a:spcPts val="600"/>
              </a:spcBef>
              <a:spcAft>
                <a:spcPts val="0"/>
              </a:spcAft>
              <a:buNone/>
            </a:pPr>
            <a:r>
              <a:t/>
            </a:r>
            <a:endParaRPr b="1" sz="900"/>
          </a:p>
        </p:txBody>
      </p:sp>
      <p:sp>
        <p:nvSpPr>
          <p:cNvPr id="1663" name="Google Shape;1663;p69"/>
          <p:cNvSpPr/>
          <p:nvPr/>
        </p:nvSpPr>
        <p:spPr>
          <a:xfrm>
            <a:off x="1682375" y="2024125"/>
            <a:ext cx="166500" cy="166500"/>
          </a:xfrm>
          <a:prstGeom prst="mathMultiply">
            <a:avLst>
              <a:gd fmla="val 23520" name="adj1"/>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69"/>
          <p:cNvSpPr/>
          <p:nvPr/>
        </p:nvSpPr>
        <p:spPr>
          <a:xfrm>
            <a:off x="3198300" y="3482125"/>
            <a:ext cx="166500" cy="166500"/>
          </a:xfrm>
          <a:prstGeom prst="mathMultiply">
            <a:avLst>
              <a:gd fmla="val 23520" name="adj1"/>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69"/>
          <p:cNvSpPr/>
          <p:nvPr/>
        </p:nvSpPr>
        <p:spPr>
          <a:xfrm>
            <a:off x="4151475" y="1857625"/>
            <a:ext cx="166500" cy="166500"/>
          </a:xfrm>
          <a:prstGeom prst="mathMultiply">
            <a:avLst>
              <a:gd fmla="val 23520" name="adj1"/>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69"/>
          <p:cNvSpPr/>
          <p:nvPr/>
        </p:nvSpPr>
        <p:spPr>
          <a:xfrm>
            <a:off x="4794575" y="3769375"/>
            <a:ext cx="166500" cy="166500"/>
          </a:xfrm>
          <a:prstGeom prst="mathMultiply">
            <a:avLst>
              <a:gd fmla="val 23520" name="adj1"/>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69"/>
          <p:cNvSpPr/>
          <p:nvPr/>
        </p:nvSpPr>
        <p:spPr>
          <a:xfrm>
            <a:off x="6708200" y="2318275"/>
            <a:ext cx="166500" cy="166500"/>
          </a:xfrm>
          <a:prstGeom prst="mathMultiply">
            <a:avLst>
              <a:gd fmla="val 23520" name="adj1"/>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69"/>
          <p:cNvSpPr/>
          <p:nvPr/>
        </p:nvSpPr>
        <p:spPr>
          <a:xfrm>
            <a:off x="7246150" y="3769375"/>
            <a:ext cx="166500" cy="166500"/>
          </a:xfrm>
          <a:prstGeom prst="mathMultiply">
            <a:avLst>
              <a:gd fmla="val 23520" name="adj1"/>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9" name="Google Shape;1669;p69"/>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70"/>
          <p:cNvSpPr txBox="1"/>
          <p:nvPr>
            <p:ph idx="4294967295" type="ctrTitle"/>
          </p:nvPr>
        </p:nvSpPr>
        <p:spPr>
          <a:xfrm>
            <a:off x="1489600" y="887675"/>
            <a:ext cx="6968400" cy="535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200"/>
              <a:t>89,526,124$</a:t>
            </a:r>
            <a:endParaRPr sz="4200"/>
          </a:p>
        </p:txBody>
      </p:sp>
      <p:sp>
        <p:nvSpPr>
          <p:cNvPr id="1675" name="Google Shape;1675;p70"/>
          <p:cNvSpPr txBox="1"/>
          <p:nvPr>
            <p:ph idx="4294967295" type="subTitle"/>
          </p:nvPr>
        </p:nvSpPr>
        <p:spPr>
          <a:xfrm>
            <a:off x="1489600" y="1291307"/>
            <a:ext cx="6968400" cy="463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000"/>
              <a:t>That’s a lot of money</a:t>
            </a:r>
            <a:endParaRPr sz="2000"/>
          </a:p>
        </p:txBody>
      </p:sp>
      <p:sp>
        <p:nvSpPr>
          <p:cNvPr id="1676" name="Google Shape;1676;p70"/>
          <p:cNvSpPr txBox="1"/>
          <p:nvPr>
            <p:ph idx="4294967295" type="ctrTitle"/>
          </p:nvPr>
        </p:nvSpPr>
        <p:spPr>
          <a:xfrm>
            <a:off x="1489600" y="3475447"/>
            <a:ext cx="6968400" cy="535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200"/>
              <a:t>100%</a:t>
            </a:r>
            <a:endParaRPr sz="4200"/>
          </a:p>
        </p:txBody>
      </p:sp>
      <p:sp>
        <p:nvSpPr>
          <p:cNvPr id="1677" name="Google Shape;1677;p70"/>
          <p:cNvSpPr txBox="1"/>
          <p:nvPr>
            <p:ph idx="4294967295" type="subTitle"/>
          </p:nvPr>
        </p:nvSpPr>
        <p:spPr>
          <a:xfrm>
            <a:off x="1489600" y="3879050"/>
            <a:ext cx="6968400" cy="463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000"/>
              <a:t>Total success!</a:t>
            </a:r>
            <a:endParaRPr sz="2000"/>
          </a:p>
        </p:txBody>
      </p:sp>
      <p:sp>
        <p:nvSpPr>
          <p:cNvPr id="1678" name="Google Shape;1678;p70"/>
          <p:cNvSpPr txBox="1"/>
          <p:nvPr>
            <p:ph idx="4294967295" type="ctrTitle"/>
          </p:nvPr>
        </p:nvSpPr>
        <p:spPr>
          <a:xfrm>
            <a:off x="1489600" y="2179011"/>
            <a:ext cx="6968400" cy="535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200"/>
              <a:t>185,244 users</a:t>
            </a:r>
            <a:endParaRPr sz="4200"/>
          </a:p>
        </p:txBody>
      </p:sp>
      <p:sp>
        <p:nvSpPr>
          <p:cNvPr id="1679" name="Google Shape;1679;p70"/>
          <p:cNvSpPr txBox="1"/>
          <p:nvPr>
            <p:ph idx="4294967295" type="subTitle"/>
          </p:nvPr>
        </p:nvSpPr>
        <p:spPr>
          <a:xfrm>
            <a:off x="1489600" y="2582613"/>
            <a:ext cx="6968400" cy="381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000"/>
              <a:t>And a lot of users</a:t>
            </a:r>
            <a:endParaRPr sz="2000"/>
          </a:p>
        </p:txBody>
      </p:sp>
      <p:sp>
        <p:nvSpPr>
          <p:cNvPr id="1680" name="Google Shape;1680;p70"/>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681" name="Google Shape;1681;p70"/>
          <p:cNvSpPr/>
          <p:nvPr/>
        </p:nvSpPr>
        <p:spPr>
          <a:xfrm>
            <a:off x="949624" y="2210979"/>
            <a:ext cx="384276" cy="405136"/>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nvGrpSpPr>
          <p:cNvPr id="1682" name="Google Shape;1682;p70"/>
          <p:cNvGrpSpPr/>
          <p:nvPr/>
        </p:nvGrpSpPr>
        <p:grpSpPr>
          <a:xfrm>
            <a:off x="930589" y="3547849"/>
            <a:ext cx="422327" cy="390408"/>
            <a:chOff x="5975075" y="2327500"/>
            <a:chExt cx="420100" cy="388350"/>
          </a:xfrm>
        </p:grpSpPr>
        <p:sp>
          <p:nvSpPr>
            <p:cNvPr id="1683" name="Google Shape;1683;p70"/>
            <p:cNvSpPr/>
            <p:nvPr/>
          </p:nvSpPr>
          <p:spPr>
            <a:xfrm>
              <a:off x="5975075" y="2474650"/>
              <a:ext cx="98325" cy="220450"/>
            </a:xfrm>
            <a:custGeom>
              <a:rect b="b" l="l" r="r" t="t"/>
              <a:pathLst>
                <a:path extrusionOk="0" h="8818" w="3933">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84" name="Google Shape;1684;p70"/>
            <p:cNvSpPr/>
            <p:nvPr/>
          </p:nvSpPr>
          <p:spPr>
            <a:xfrm>
              <a:off x="6088025" y="2327500"/>
              <a:ext cx="307150" cy="388350"/>
            </a:xfrm>
            <a:custGeom>
              <a:rect b="b" l="l" r="r" t="t"/>
              <a:pathLst>
                <a:path extrusionOk="0" h="15534" w="12286">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685" name="Google Shape;1685;p70"/>
          <p:cNvSpPr/>
          <p:nvPr/>
        </p:nvSpPr>
        <p:spPr>
          <a:xfrm>
            <a:off x="930596" y="913408"/>
            <a:ext cx="465278" cy="365854"/>
          </a:xfrm>
          <a:custGeom>
            <a:rect b="b" l="l" r="r" t="t"/>
            <a:pathLst>
              <a:path extrusionOk="0" h="14557" w="18513">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pic>
        <p:nvPicPr>
          <p:cNvPr id="1686" name="Google Shape;1686;p7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71"/>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Our process is easy</a:t>
            </a:r>
            <a:endParaRPr/>
          </a:p>
        </p:txBody>
      </p:sp>
      <p:sp>
        <p:nvSpPr>
          <p:cNvPr id="1692" name="Google Shape;1692;p71"/>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1693" name="Google Shape;1693;p71"/>
          <p:cNvGrpSpPr/>
          <p:nvPr/>
        </p:nvGrpSpPr>
        <p:grpSpPr>
          <a:xfrm>
            <a:off x="930663" y="1486712"/>
            <a:ext cx="3028359" cy="2829208"/>
            <a:chOff x="1293736" y="1258050"/>
            <a:chExt cx="2726286" cy="2547000"/>
          </a:xfrm>
        </p:grpSpPr>
        <p:sp>
          <p:nvSpPr>
            <p:cNvPr id="1694" name="Google Shape;1694;p71"/>
            <p:cNvSpPr/>
            <p:nvPr/>
          </p:nvSpPr>
          <p:spPr>
            <a:xfrm rot="2700000">
              <a:off x="2286374" y="1011412"/>
              <a:ext cx="561726" cy="3040276"/>
            </a:xfrm>
            <a:prstGeom prst="roundRect">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Ubuntu"/>
                <a:ea typeface="Ubuntu"/>
                <a:cs typeface="Ubuntu"/>
                <a:sym typeface="Ubuntu"/>
              </a:endParaRPr>
            </a:p>
          </p:txBody>
        </p:sp>
        <p:sp>
          <p:nvSpPr>
            <p:cNvPr id="1695" name="Google Shape;1695;p71"/>
            <p:cNvSpPr/>
            <p:nvPr/>
          </p:nvSpPr>
          <p:spPr>
            <a:xfrm>
              <a:off x="1510752" y="3205393"/>
              <a:ext cx="374100" cy="374100"/>
            </a:xfrm>
            <a:prstGeom prst="ellipse">
              <a:avLst/>
            </a:prstGeom>
            <a:solidFill>
              <a:srgbClr val="FFFFFF"/>
            </a:solidFill>
            <a:ln>
              <a:noFill/>
            </a:ln>
            <a:effectLst>
              <a:outerShdw blurRad="228600" rotWithShape="0" algn="tl" dir="5400000" dist="50800">
                <a:schemeClr val="dk1">
                  <a:alpha val="549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accent1"/>
                  </a:solidFill>
                  <a:latin typeface="Ubuntu"/>
                  <a:ea typeface="Ubuntu"/>
                  <a:cs typeface="Ubuntu"/>
                  <a:sym typeface="Ubuntu"/>
                </a:rPr>
                <a:t>1</a:t>
              </a:r>
              <a:endParaRPr b="1" sz="1200">
                <a:solidFill>
                  <a:schemeClr val="accent1"/>
                </a:solidFill>
                <a:latin typeface="Ubuntu"/>
                <a:ea typeface="Ubuntu"/>
                <a:cs typeface="Ubuntu"/>
                <a:sym typeface="Ubuntu"/>
              </a:endParaRPr>
            </a:p>
          </p:txBody>
        </p:sp>
        <p:sp>
          <p:nvSpPr>
            <p:cNvPr id="1696" name="Google Shape;1696;p71"/>
            <p:cNvSpPr txBox="1"/>
            <p:nvPr/>
          </p:nvSpPr>
          <p:spPr>
            <a:xfrm rot="-2700000">
              <a:off x="1501398" y="2241353"/>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Ubuntu"/>
                  <a:ea typeface="Ubuntu"/>
                  <a:cs typeface="Ubuntu"/>
                  <a:sym typeface="Ubuntu"/>
                </a:rPr>
                <a:t>Vestibulum congue tempus</a:t>
              </a:r>
              <a:endParaRPr b="1" sz="800">
                <a:solidFill>
                  <a:schemeClr val="lt1"/>
                </a:solidFill>
                <a:latin typeface="Ubuntu"/>
                <a:ea typeface="Ubuntu"/>
                <a:cs typeface="Ubuntu"/>
                <a:sym typeface="Ubuntu"/>
              </a:endParaRPr>
            </a:p>
          </p:txBody>
        </p:sp>
        <p:sp>
          <p:nvSpPr>
            <p:cNvPr id="1697" name="Google Shape;1697;p71"/>
            <p:cNvSpPr txBox="1"/>
            <p:nvPr/>
          </p:nvSpPr>
          <p:spPr>
            <a:xfrm rot="-2700000">
              <a:off x="1959709" y="2550697"/>
              <a:ext cx="2203628"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solidFill>
                    <a:schemeClr val="lt1"/>
                  </a:solidFill>
                  <a:latin typeface="Ubuntu"/>
                  <a:ea typeface="Ubuntu"/>
                  <a:cs typeface="Ubuntu"/>
                  <a:sym typeface="Ubuntu"/>
                </a:rPr>
                <a:t>Lorem ipsum dolor sit amet, consectetur adipiscing elit, sed do eiusmod tempor. Donec facilisis lacus eget mauris.</a:t>
              </a:r>
              <a:endParaRPr b="1" sz="800">
                <a:solidFill>
                  <a:schemeClr val="lt1"/>
                </a:solidFill>
                <a:latin typeface="Ubuntu"/>
                <a:ea typeface="Ubuntu"/>
                <a:cs typeface="Ubuntu"/>
                <a:sym typeface="Ubuntu"/>
              </a:endParaRPr>
            </a:p>
          </p:txBody>
        </p:sp>
      </p:grpSp>
      <p:grpSp>
        <p:nvGrpSpPr>
          <p:cNvPr id="1698" name="Google Shape;1698;p71"/>
          <p:cNvGrpSpPr/>
          <p:nvPr/>
        </p:nvGrpSpPr>
        <p:grpSpPr>
          <a:xfrm>
            <a:off x="3052537" y="1486712"/>
            <a:ext cx="3028359" cy="2829208"/>
            <a:chOff x="3203958" y="1258050"/>
            <a:chExt cx="2726286" cy="2547000"/>
          </a:xfrm>
        </p:grpSpPr>
        <p:sp>
          <p:nvSpPr>
            <p:cNvPr id="1699" name="Google Shape;1699;p71"/>
            <p:cNvSpPr/>
            <p:nvPr/>
          </p:nvSpPr>
          <p:spPr>
            <a:xfrm rot="2700000">
              <a:off x="4196595" y="1011412"/>
              <a:ext cx="561726" cy="3040276"/>
            </a:xfrm>
            <a:prstGeom prst="roundRect">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Ubuntu"/>
                <a:ea typeface="Ubuntu"/>
                <a:cs typeface="Ubuntu"/>
                <a:sym typeface="Ubuntu"/>
              </a:endParaRPr>
            </a:p>
          </p:txBody>
        </p:sp>
        <p:sp>
          <p:nvSpPr>
            <p:cNvPr id="1700" name="Google Shape;1700;p71"/>
            <p:cNvSpPr/>
            <p:nvPr/>
          </p:nvSpPr>
          <p:spPr>
            <a:xfrm>
              <a:off x="3420974" y="3205393"/>
              <a:ext cx="374100" cy="374100"/>
            </a:xfrm>
            <a:prstGeom prst="ellipse">
              <a:avLst/>
            </a:prstGeom>
            <a:solidFill>
              <a:srgbClr val="FFFFFF"/>
            </a:solidFill>
            <a:ln>
              <a:noFill/>
            </a:ln>
            <a:effectLst>
              <a:outerShdw blurRad="228600" rotWithShape="0" algn="tl" dir="5400000" dist="50800">
                <a:schemeClr val="dk1">
                  <a:alpha val="549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accent5"/>
                  </a:solidFill>
                  <a:latin typeface="Ubuntu"/>
                  <a:ea typeface="Ubuntu"/>
                  <a:cs typeface="Ubuntu"/>
                  <a:sym typeface="Ubuntu"/>
                </a:rPr>
                <a:t>2</a:t>
              </a:r>
              <a:endParaRPr b="1" sz="1200">
                <a:solidFill>
                  <a:schemeClr val="accent5"/>
                </a:solidFill>
                <a:latin typeface="Ubuntu"/>
                <a:ea typeface="Ubuntu"/>
                <a:cs typeface="Ubuntu"/>
                <a:sym typeface="Ubuntu"/>
              </a:endParaRPr>
            </a:p>
          </p:txBody>
        </p:sp>
        <p:sp>
          <p:nvSpPr>
            <p:cNvPr id="1701" name="Google Shape;1701;p71"/>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Ubuntu"/>
                  <a:ea typeface="Ubuntu"/>
                  <a:cs typeface="Ubuntu"/>
                  <a:sym typeface="Ubuntu"/>
                </a:rPr>
                <a:t>Vestibulum congue tempus</a:t>
              </a:r>
              <a:endParaRPr b="1" sz="800">
                <a:solidFill>
                  <a:schemeClr val="lt1"/>
                </a:solidFill>
                <a:latin typeface="Ubuntu"/>
                <a:ea typeface="Ubuntu"/>
                <a:cs typeface="Ubuntu"/>
                <a:sym typeface="Ubuntu"/>
              </a:endParaRPr>
            </a:p>
          </p:txBody>
        </p:sp>
        <p:sp>
          <p:nvSpPr>
            <p:cNvPr id="1702" name="Google Shape;1702;p71"/>
            <p:cNvSpPr txBox="1"/>
            <p:nvPr/>
          </p:nvSpPr>
          <p:spPr>
            <a:xfrm rot="-2700000">
              <a:off x="3869931" y="2550697"/>
              <a:ext cx="2203628"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solidFill>
                    <a:schemeClr val="lt1"/>
                  </a:solidFill>
                  <a:latin typeface="Ubuntu"/>
                  <a:ea typeface="Ubuntu"/>
                  <a:cs typeface="Ubuntu"/>
                  <a:sym typeface="Ubuntu"/>
                </a:rPr>
                <a:t>Lorem ipsum dolor sit amet, consectetur adipiscing elit, sed do eiusmod tempor. Donec facilisis lacus eget mauris.</a:t>
              </a:r>
              <a:endParaRPr b="1" sz="800">
                <a:solidFill>
                  <a:schemeClr val="lt1"/>
                </a:solidFill>
                <a:latin typeface="Ubuntu"/>
                <a:ea typeface="Ubuntu"/>
                <a:cs typeface="Ubuntu"/>
                <a:sym typeface="Ubuntu"/>
              </a:endParaRPr>
            </a:p>
          </p:txBody>
        </p:sp>
      </p:grpSp>
      <p:grpSp>
        <p:nvGrpSpPr>
          <p:cNvPr id="1703" name="Google Shape;1703;p71"/>
          <p:cNvGrpSpPr/>
          <p:nvPr/>
        </p:nvGrpSpPr>
        <p:grpSpPr>
          <a:xfrm>
            <a:off x="5185294" y="1486712"/>
            <a:ext cx="3028359" cy="2829208"/>
            <a:chOff x="5123977" y="1258050"/>
            <a:chExt cx="2726286" cy="2547000"/>
          </a:xfrm>
        </p:grpSpPr>
        <p:sp>
          <p:nvSpPr>
            <p:cNvPr id="1704" name="Google Shape;1704;p71"/>
            <p:cNvSpPr/>
            <p:nvPr/>
          </p:nvSpPr>
          <p:spPr>
            <a:xfrm rot="2700000">
              <a:off x="6116614" y="1011412"/>
              <a:ext cx="561726" cy="3040276"/>
            </a:xfrm>
            <a:prstGeom prst="roundRect">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Ubuntu"/>
                <a:ea typeface="Ubuntu"/>
                <a:cs typeface="Ubuntu"/>
                <a:sym typeface="Ubuntu"/>
              </a:endParaRPr>
            </a:p>
          </p:txBody>
        </p:sp>
        <p:sp>
          <p:nvSpPr>
            <p:cNvPr id="1705" name="Google Shape;1705;p71"/>
            <p:cNvSpPr/>
            <p:nvPr/>
          </p:nvSpPr>
          <p:spPr>
            <a:xfrm>
              <a:off x="5340992" y="3205393"/>
              <a:ext cx="374100" cy="374100"/>
            </a:xfrm>
            <a:prstGeom prst="ellipse">
              <a:avLst/>
            </a:prstGeom>
            <a:solidFill>
              <a:srgbClr val="FFFFFF"/>
            </a:solidFill>
            <a:ln>
              <a:noFill/>
            </a:ln>
            <a:effectLst>
              <a:outerShdw blurRad="228600" rotWithShape="0" algn="tl" dir="5400000" dist="50800">
                <a:schemeClr val="dk1">
                  <a:alpha val="549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accent4"/>
                  </a:solidFill>
                  <a:latin typeface="Ubuntu"/>
                  <a:ea typeface="Ubuntu"/>
                  <a:cs typeface="Ubuntu"/>
                  <a:sym typeface="Ubuntu"/>
                </a:rPr>
                <a:t>3</a:t>
              </a:r>
              <a:endParaRPr b="1" sz="1200">
                <a:solidFill>
                  <a:schemeClr val="accent4"/>
                </a:solidFill>
                <a:latin typeface="Ubuntu"/>
                <a:ea typeface="Ubuntu"/>
                <a:cs typeface="Ubuntu"/>
                <a:sym typeface="Ubuntu"/>
              </a:endParaRPr>
            </a:p>
          </p:txBody>
        </p:sp>
        <p:sp>
          <p:nvSpPr>
            <p:cNvPr id="1706" name="Google Shape;1706;p71"/>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Ubuntu"/>
                  <a:ea typeface="Ubuntu"/>
                  <a:cs typeface="Ubuntu"/>
                  <a:sym typeface="Ubuntu"/>
                </a:rPr>
                <a:t>Vestibulum congue tempus</a:t>
              </a:r>
              <a:endParaRPr b="1" sz="800">
                <a:solidFill>
                  <a:schemeClr val="lt1"/>
                </a:solidFill>
                <a:latin typeface="Ubuntu"/>
                <a:ea typeface="Ubuntu"/>
                <a:cs typeface="Ubuntu"/>
                <a:sym typeface="Ubuntu"/>
              </a:endParaRPr>
            </a:p>
          </p:txBody>
        </p:sp>
        <p:sp>
          <p:nvSpPr>
            <p:cNvPr id="1707" name="Google Shape;1707;p71"/>
            <p:cNvSpPr txBox="1"/>
            <p:nvPr/>
          </p:nvSpPr>
          <p:spPr>
            <a:xfrm rot="-2700000">
              <a:off x="5789949" y="2550697"/>
              <a:ext cx="2203628"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solidFill>
                    <a:schemeClr val="lt1"/>
                  </a:solidFill>
                  <a:latin typeface="Ubuntu"/>
                  <a:ea typeface="Ubuntu"/>
                  <a:cs typeface="Ubuntu"/>
                  <a:sym typeface="Ubuntu"/>
                </a:rPr>
                <a:t>Lorem ipsum dolor sit amet, consectetur adipiscing elit, sed do eiusmod tempor. Donec facilisis lacus eget mauris.</a:t>
              </a:r>
              <a:endParaRPr b="1" sz="800">
                <a:solidFill>
                  <a:schemeClr val="lt1"/>
                </a:solidFill>
                <a:latin typeface="Ubuntu"/>
                <a:ea typeface="Ubuntu"/>
                <a:cs typeface="Ubuntu"/>
                <a:sym typeface="Ubuntu"/>
              </a:endParaRPr>
            </a:p>
          </p:txBody>
        </p:sp>
      </p:grpSp>
      <p:pic>
        <p:nvPicPr>
          <p:cNvPr id="1708" name="Google Shape;1708;p7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p72"/>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Let’s review some concepts</a:t>
            </a:r>
            <a:endParaRPr/>
          </a:p>
        </p:txBody>
      </p:sp>
      <p:sp>
        <p:nvSpPr>
          <p:cNvPr id="1714" name="Google Shape;1714;p72"/>
          <p:cNvSpPr txBox="1"/>
          <p:nvPr>
            <p:ph idx="1" type="body"/>
          </p:nvPr>
        </p:nvSpPr>
        <p:spPr>
          <a:xfrm>
            <a:off x="914550" y="1415675"/>
            <a:ext cx="2268600" cy="1331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Yellow</a:t>
            </a:r>
            <a:endParaRPr b="1"/>
          </a:p>
          <a:p>
            <a:pPr indent="0" lvl="0" marL="0" rtl="0" algn="l">
              <a:spcBef>
                <a:spcPts val="600"/>
              </a:spcBef>
              <a:spcAft>
                <a:spcPts val="0"/>
              </a:spcAft>
              <a:buNone/>
            </a:pPr>
            <a:r>
              <a:rPr lang="en" sz="1200"/>
              <a:t>Is the color of gold, butter and ripe lemons. In the spectrum of visible light, yellow is found between green and orange.</a:t>
            </a:r>
            <a:endParaRPr sz="1200"/>
          </a:p>
        </p:txBody>
      </p:sp>
      <p:sp>
        <p:nvSpPr>
          <p:cNvPr id="1715" name="Google Shape;1715;p72"/>
          <p:cNvSpPr txBox="1"/>
          <p:nvPr>
            <p:ph idx="2" type="body"/>
          </p:nvPr>
        </p:nvSpPr>
        <p:spPr>
          <a:xfrm>
            <a:off x="3421610" y="1415675"/>
            <a:ext cx="2268600" cy="1331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Blue</a:t>
            </a:r>
            <a:endParaRPr b="1"/>
          </a:p>
          <a:p>
            <a:pPr indent="0" lvl="0" marL="0" rtl="0" algn="l">
              <a:spcBef>
                <a:spcPts val="600"/>
              </a:spcBef>
              <a:spcAft>
                <a:spcPts val="0"/>
              </a:spcAft>
              <a:buNone/>
            </a:pPr>
            <a:r>
              <a:rPr lang="en" sz="1200"/>
              <a:t>Is the colour of the clear sky and the deep sea. It is located between violet and green on the optical spectrum.</a:t>
            </a:r>
            <a:endParaRPr sz="1200"/>
          </a:p>
        </p:txBody>
      </p:sp>
      <p:sp>
        <p:nvSpPr>
          <p:cNvPr id="1716" name="Google Shape;1716;p72"/>
          <p:cNvSpPr txBox="1"/>
          <p:nvPr>
            <p:ph idx="3" type="body"/>
          </p:nvPr>
        </p:nvSpPr>
        <p:spPr>
          <a:xfrm>
            <a:off x="5928669" y="1415675"/>
            <a:ext cx="2268600" cy="1331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Red</a:t>
            </a:r>
            <a:endParaRPr b="1"/>
          </a:p>
          <a:p>
            <a:pPr indent="0" lvl="0" marL="0" rtl="0" algn="l">
              <a:spcBef>
                <a:spcPts val="600"/>
              </a:spcBef>
              <a:spcAft>
                <a:spcPts val="0"/>
              </a:spcAft>
              <a:buNone/>
            </a:pPr>
            <a:r>
              <a:rPr lang="en" sz="1200"/>
              <a:t>Is the color of blood, and because of this it has historically been associated with sacrifice, danger and courage. </a:t>
            </a:r>
            <a:endParaRPr sz="1200"/>
          </a:p>
          <a:p>
            <a:pPr indent="0" lvl="0" marL="0" rtl="0" algn="l">
              <a:spcBef>
                <a:spcPts val="600"/>
              </a:spcBef>
              <a:spcAft>
                <a:spcPts val="0"/>
              </a:spcAft>
              <a:buNone/>
            </a:pPr>
            <a:r>
              <a:t/>
            </a:r>
            <a:endParaRPr sz="1200"/>
          </a:p>
        </p:txBody>
      </p:sp>
      <p:sp>
        <p:nvSpPr>
          <p:cNvPr id="1717" name="Google Shape;1717;p72"/>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718" name="Google Shape;1718;p72"/>
          <p:cNvSpPr txBox="1"/>
          <p:nvPr>
            <p:ph idx="1" type="body"/>
          </p:nvPr>
        </p:nvSpPr>
        <p:spPr>
          <a:xfrm>
            <a:off x="930638" y="2872150"/>
            <a:ext cx="2268600" cy="1331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Yellow</a:t>
            </a:r>
            <a:endParaRPr b="1"/>
          </a:p>
          <a:p>
            <a:pPr indent="0" lvl="0" marL="0" rtl="0" algn="l">
              <a:spcBef>
                <a:spcPts val="600"/>
              </a:spcBef>
              <a:spcAft>
                <a:spcPts val="0"/>
              </a:spcAft>
              <a:buNone/>
            </a:pPr>
            <a:r>
              <a:rPr lang="en" sz="1200"/>
              <a:t>Is the color of gold, butter and ripe lemons. In the spectrum of visible light, yellow is found between green and orange.</a:t>
            </a:r>
            <a:endParaRPr sz="1200"/>
          </a:p>
        </p:txBody>
      </p:sp>
      <p:sp>
        <p:nvSpPr>
          <p:cNvPr id="1719" name="Google Shape;1719;p72"/>
          <p:cNvSpPr txBox="1"/>
          <p:nvPr>
            <p:ph idx="2" type="body"/>
          </p:nvPr>
        </p:nvSpPr>
        <p:spPr>
          <a:xfrm>
            <a:off x="3437697" y="2872150"/>
            <a:ext cx="2268600" cy="1331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Blue</a:t>
            </a:r>
            <a:endParaRPr b="1"/>
          </a:p>
          <a:p>
            <a:pPr indent="0" lvl="0" marL="0" rtl="0" algn="l">
              <a:spcBef>
                <a:spcPts val="600"/>
              </a:spcBef>
              <a:spcAft>
                <a:spcPts val="0"/>
              </a:spcAft>
              <a:buNone/>
            </a:pPr>
            <a:r>
              <a:rPr lang="en" sz="1200"/>
              <a:t>Is the colour of the clear sky and the deep sea. It is located between violet and green on the optical spectrum.</a:t>
            </a:r>
            <a:endParaRPr sz="1200"/>
          </a:p>
        </p:txBody>
      </p:sp>
      <p:sp>
        <p:nvSpPr>
          <p:cNvPr id="1720" name="Google Shape;1720;p72"/>
          <p:cNvSpPr txBox="1"/>
          <p:nvPr>
            <p:ph idx="3" type="body"/>
          </p:nvPr>
        </p:nvSpPr>
        <p:spPr>
          <a:xfrm>
            <a:off x="5944757" y="2872150"/>
            <a:ext cx="2268600" cy="1331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Red</a:t>
            </a:r>
            <a:endParaRPr b="1"/>
          </a:p>
          <a:p>
            <a:pPr indent="0" lvl="0" marL="0" rtl="0" algn="l">
              <a:spcBef>
                <a:spcPts val="600"/>
              </a:spcBef>
              <a:spcAft>
                <a:spcPts val="0"/>
              </a:spcAft>
              <a:buNone/>
            </a:pPr>
            <a:r>
              <a:rPr lang="en" sz="1200"/>
              <a:t>Is the color of blood, and because of this it has historically been associated with sacrifice, danger and courage. </a:t>
            </a:r>
            <a:endParaRPr sz="1200"/>
          </a:p>
          <a:p>
            <a:pPr indent="0" lvl="0" marL="0" rtl="0" algn="l">
              <a:spcBef>
                <a:spcPts val="600"/>
              </a:spcBef>
              <a:spcAft>
                <a:spcPts val="0"/>
              </a:spcAft>
              <a:buNone/>
            </a:pPr>
            <a:r>
              <a:t/>
            </a:r>
            <a:endParaRPr sz="1200"/>
          </a:p>
        </p:txBody>
      </p:sp>
      <p:pic>
        <p:nvPicPr>
          <p:cNvPr id="1721" name="Google Shape;1721;p7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1725" name="Shape 1725"/>
        <p:cNvGrpSpPr/>
        <p:nvPr/>
      </p:nvGrpSpPr>
      <p:grpSpPr>
        <a:xfrm>
          <a:off x="0" y="0"/>
          <a:ext cx="0" cy="0"/>
          <a:chOff x="0" y="0"/>
          <a:chExt cx="0" cy="0"/>
        </a:xfrm>
      </p:grpSpPr>
      <p:sp>
        <p:nvSpPr>
          <p:cNvPr id="1726" name="Google Shape;1726;p73"/>
          <p:cNvSpPr txBox="1"/>
          <p:nvPr>
            <p:ph type="title"/>
          </p:nvPr>
        </p:nvSpPr>
        <p:spPr>
          <a:xfrm>
            <a:off x="311700" y="461575"/>
            <a:ext cx="2808000" cy="75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Danielle Williams</a:t>
            </a:r>
            <a:endParaRPr>
              <a:latin typeface="Georgia"/>
              <a:ea typeface="Georgia"/>
              <a:cs typeface="Georgia"/>
              <a:sym typeface="Georgia"/>
            </a:endParaRPr>
          </a:p>
        </p:txBody>
      </p:sp>
      <p:sp>
        <p:nvSpPr>
          <p:cNvPr id="1727" name="Google Shape;1727;p73"/>
          <p:cNvSpPr txBox="1"/>
          <p:nvPr>
            <p:ph idx="1" type="body"/>
          </p:nvPr>
        </p:nvSpPr>
        <p:spPr>
          <a:xfrm>
            <a:off x="311700" y="1295575"/>
            <a:ext cx="2808000" cy="3179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Majors: Afroamerican and African Studies and Film Television and Media</a:t>
            </a:r>
            <a:endParaRPr sz="1400">
              <a:solidFill>
                <a:srgbClr val="000000"/>
              </a:solidFill>
              <a:latin typeface="Comfortaa"/>
              <a:ea typeface="Comfortaa"/>
              <a:cs typeface="Comfortaa"/>
              <a:sym typeface="Comfortaa"/>
            </a:endParaRPr>
          </a:p>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Detroit Native</a:t>
            </a:r>
            <a:endParaRPr sz="1400">
              <a:solidFill>
                <a:srgbClr val="000000"/>
              </a:solidFill>
              <a:latin typeface="Comfortaa"/>
              <a:ea typeface="Comfortaa"/>
              <a:cs typeface="Comfortaa"/>
              <a:sym typeface="Comfortaa"/>
            </a:endParaRPr>
          </a:p>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YouTube Channel: </a:t>
            </a:r>
            <a:r>
              <a:rPr lang="en" sz="1400" u="sng">
                <a:solidFill>
                  <a:schemeClr val="accent5"/>
                </a:solidFill>
                <a:latin typeface="Comfortaa"/>
                <a:ea typeface="Comfortaa"/>
                <a:cs typeface="Comfortaa"/>
                <a:sym typeface="Comfortaa"/>
                <a:hlinkClick r:id="rId3">
                  <a:extLst>
                    <a:ext uri="{A12FA001-AC4F-418D-AE19-62706E023703}">
                      <ahyp:hlinkClr val="tx"/>
                    </a:ext>
                  </a:extLst>
                </a:hlinkClick>
              </a:rPr>
              <a:t>Definitely Not Dani</a:t>
            </a:r>
            <a:endParaRPr sz="1400">
              <a:solidFill>
                <a:schemeClr val="accent5"/>
              </a:solidFill>
              <a:latin typeface="Comfortaa"/>
              <a:ea typeface="Comfortaa"/>
              <a:cs typeface="Comfortaa"/>
              <a:sym typeface="Comfortaa"/>
            </a:endParaRPr>
          </a:p>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Aspiring Alkaline Vegan</a:t>
            </a:r>
            <a:endParaRPr sz="1400">
              <a:solidFill>
                <a:srgbClr val="000000"/>
              </a:solidFill>
              <a:latin typeface="Comfortaa"/>
              <a:ea typeface="Comfortaa"/>
              <a:cs typeface="Comfortaa"/>
              <a:sym typeface="Comfortaa"/>
            </a:endParaRPr>
          </a:p>
        </p:txBody>
      </p:sp>
      <p:pic>
        <p:nvPicPr>
          <p:cNvPr id="1728" name="Google Shape;1728;p73"/>
          <p:cNvPicPr preferRelativeResize="0"/>
          <p:nvPr/>
        </p:nvPicPr>
        <p:blipFill>
          <a:blip r:embed="rId4">
            <a:alphaModFix/>
          </a:blip>
          <a:stretch>
            <a:fillRect/>
          </a:stretch>
        </p:blipFill>
        <p:spPr>
          <a:xfrm>
            <a:off x="3119700" y="926838"/>
            <a:ext cx="5719501" cy="328983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sp>
        <p:nvSpPr>
          <p:cNvPr id="1733" name="Google Shape;1733;p74"/>
          <p:cNvSpPr txBox="1"/>
          <p:nvPr>
            <p:ph type="title"/>
          </p:nvPr>
        </p:nvSpPr>
        <p:spPr>
          <a:xfrm>
            <a:off x="930600" y="616052"/>
            <a:ext cx="7282800" cy="474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Cultivating Community in CAAS</a:t>
            </a:r>
            <a:endParaRPr/>
          </a:p>
        </p:txBody>
      </p:sp>
      <p:sp>
        <p:nvSpPr>
          <p:cNvPr id="1734" name="Google Shape;1734;p74"/>
          <p:cNvSpPr txBox="1"/>
          <p:nvPr>
            <p:ph idx="1" type="body"/>
          </p:nvPr>
        </p:nvSpPr>
        <p:spPr>
          <a:xfrm>
            <a:off x="930600" y="1090357"/>
            <a:ext cx="7282800" cy="474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By Dani Williams</a:t>
            </a:r>
            <a:endParaRPr/>
          </a:p>
        </p:txBody>
      </p:sp>
      <p:sp>
        <p:nvSpPr>
          <p:cNvPr id="1735" name="Google Shape;1735;p74"/>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736" name="Google Shape;1736;p74" title="AAS 498 Final.mp4">
            <a:hlinkClick r:id="rId3"/>
          </p:cNvPr>
          <p:cNvPicPr preferRelativeResize="0"/>
          <p:nvPr/>
        </p:nvPicPr>
        <p:blipFill>
          <a:blip r:embed="rId4">
            <a:alphaModFix/>
          </a:blip>
          <a:stretch>
            <a:fillRect/>
          </a:stretch>
        </p:blipFill>
        <p:spPr>
          <a:xfrm>
            <a:off x="3710100" y="1165407"/>
            <a:ext cx="4503290" cy="3377468"/>
          </a:xfrm>
          <a:prstGeom prst="rect">
            <a:avLst/>
          </a:prstGeom>
          <a:noFill/>
          <a:ln>
            <a:noFill/>
          </a:ln>
        </p:spPr>
      </p:pic>
      <p:sp>
        <p:nvSpPr>
          <p:cNvPr id="1737" name="Google Shape;1737;p74"/>
          <p:cNvSpPr txBox="1"/>
          <p:nvPr>
            <p:ph idx="1" type="body"/>
          </p:nvPr>
        </p:nvSpPr>
        <p:spPr>
          <a:xfrm>
            <a:off x="997325" y="2036038"/>
            <a:ext cx="2398200" cy="16362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2000"/>
              <a:t>Small portion of DAAS 50th Short Film for </a:t>
            </a:r>
            <a:r>
              <a:rPr lang="en" sz="2000" u="sng">
                <a:solidFill>
                  <a:schemeClr val="hlink"/>
                </a:solidFill>
                <a:hlinkClick r:id="rId5"/>
              </a:rPr>
              <a:t>DAAS 50th Website</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6"/>
                                        </p:tgtEl>
                                        <p:attrNameLst>
                                          <p:attrName>style.visibility</p:attrName>
                                        </p:attrNameLst>
                                      </p:cBhvr>
                                      <p:to>
                                        <p:strVal val="visible"/>
                                      </p:to>
                                    </p:set>
                                    <p:animEffect filter="fade" transition="in">
                                      <p:cBhvr>
                                        <p:cTn dur="1000"/>
                                        <p:tgtEl>
                                          <p:spTgt spid="17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741" name="Shape 1741"/>
        <p:cNvGrpSpPr/>
        <p:nvPr/>
      </p:nvGrpSpPr>
      <p:grpSpPr>
        <a:xfrm>
          <a:off x="0" y="0"/>
          <a:ext cx="0" cy="0"/>
          <a:chOff x="0" y="0"/>
          <a:chExt cx="0" cy="0"/>
        </a:xfrm>
      </p:grpSpPr>
      <p:sp>
        <p:nvSpPr>
          <p:cNvPr id="1742" name="Google Shape;1742;p75"/>
          <p:cNvSpPr txBox="1"/>
          <p:nvPr>
            <p:ph type="title"/>
          </p:nvPr>
        </p:nvSpPr>
        <p:spPr>
          <a:xfrm>
            <a:off x="311700" y="461575"/>
            <a:ext cx="2808000" cy="75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Selina Asamoah</a:t>
            </a:r>
            <a:endParaRPr>
              <a:latin typeface="Georgia"/>
              <a:ea typeface="Georgia"/>
              <a:cs typeface="Georgia"/>
              <a:sym typeface="Georgia"/>
            </a:endParaRPr>
          </a:p>
        </p:txBody>
      </p:sp>
      <p:sp>
        <p:nvSpPr>
          <p:cNvPr id="1743" name="Google Shape;1743;p75"/>
          <p:cNvSpPr txBox="1"/>
          <p:nvPr>
            <p:ph idx="1" type="body"/>
          </p:nvPr>
        </p:nvSpPr>
        <p:spPr>
          <a:xfrm>
            <a:off x="311700" y="1295575"/>
            <a:ext cx="3225600" cy="3179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Majors: International Studies, Minor Afroamerican and African Studies </a:t>
            </a:r>
            <a:endParaRPr sz="1400">
              <a:solidFill>
                <a:srgbClr val="000000"/>
              </a:solidFill>
              <a:latin typeface="Comfortaa"/>
              <a:ea typeface="Comfortaa"/>
              <a:cs typeface="Comfortaa"/>
              <a:sym typeface="Comfortaa"/>
            </a:endParaRPr>
          </a:p>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Bronx Native </a:t>
            </a:r>
            <a:endParaRPr sz="1400">
              <a:solidFill>
                <a:srgbClr val="000000"/>
              </a:solidFill>
              <a:latin typeface="Comfortaa"/>
              <a:ea typeface="Comfortaa"/>
              <a:cs typeface="Comfortaa"/>
              <a:sym typeface="Comfortaa"/>
            </a:endParaRPr>
          </a:p>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Member of Alpha Kappa Alpha Sorority, Inc. </a:t>
            </a:r>
            <a:endParaRPr sz="1400">
              <a:solidFill>
                <a:srgbClr val="000000"/>
              </a:solidFill>
              <a:latin typeface="Comfortaa"/>
              <a:ea typeface="Comfortaa"/>
              <a:cs typeface="Comfortaa"/>
              <a:sym typeface="Comfortaa"/>
            </a:endParaRPr>
          </a:p>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African Students Association VP (2019-2020)</a:t>
            </a:r>
            <a:endParaRPr sz="1400">
              <a:solidFill>
                <a:srgbClr val="000000"/>
              </a:solidFill>
              <a:latin typeface="Comfortaa"/>
              <a:ea typeface="Comfortaa"/>
              <a:cs typeface="Comfortaa"/>
              <a:sym typeface="Comfortaa"/>
            </a:endParaRPr>
          </a:p>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I love to Travel </a:t>
            </a:r>
            <a:endParaRPr sz="1400">
              <a:solidFill>
                <a:srgbClr val="000000"/>
              </a:solidFill>
              <a:latin typeface="Comfortaa"/>
              <a:ea typeface="Comfortaa"/>
              <a:cs typeface="Comfortaa"/>
              <a:sym typeface="Comfortaa"/>
            </a:endParaRPr>
          </a:p>
        </p:txBody>
      </p:sp>
      <p:sp>
        <p:nvSpPr>
          <p:cNvPr id="1744" name="Google Shape;1744;p75"/>
          <p:cNvSpPr txBox="1"/>
          <p:nvPr/>
        </p:nvSpPr>
        <p:spPr>
          <a:xfrm>
            <a:off x="4505975" y="209750"/>
            <a:ext cx="20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45" name="Google Shape;1745;p75"/>
          <p:cNvSpPr txBox="1"/>
          <p:nvPr/>
        </p:nvSpPr>
        <p:spPr>
          <a:xfrm>
            <a:off x="4720350" y="526650"/>
            <a:ext cx="139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46" name="Google Shape;1746;p75"/>
          <p:cNvSpPr txBox="1"/>
          <p:nvPr/>
        </p:nvSpPr>
        <p:spPr>
          <a:xfrm>
            <a:off x="3980800" y="609950"/>
            <a:ext cx="472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747" name="Google Shape;1747;p75"/>
          <p:cNvPicPr preferRelativeResize="0"/>
          <p:nvPr/>
        </p:nvPicPr>
        <p:blipFill>
          <a:blip r:embed="rId3">
            <a:alphaModFix/>
          </a:blip>
          <a:stretch>
            <a:fillRect/>
          </a:stretch>
        </p:blipFill>
        <p:spPr>
          <a:xfrm>
            <a:off x="4769825" y="719150"/>
            <a:ext cx="3296143" cy="382855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sp>
        <p:nvSpPr>
          <p:cNvPr id="1752" name="Google Shape;1752;p76"/>
          <p:cNvSpPr txBox="1"/>
          <p:nvPr/>
        </p:nvSpPr>
        <p:spPr>
          <a:xfrm>
            <a:off x="930600" y="1430750"/>
            <a:ext cx="7282800" cy="2773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sz="2400">
              <a:solidFill>
                <a:schemeClr val="lt1"/>
              </a:solidFill>
              <a:highlight>
                <a:schemeClr val="dk1"/>
              </a:highlight>
              <a:latin typeface="Ubuntu"/>
              <a:ea typeface="Ubuntu"/>
              <a:cs typeface="Ubuntu"/>
              <a:sym typeface="Ubuntu"/>
            </a:endParaRPr>
          </a:p>
        </p:txBody>
      </p:sp>
      <p:sp>
        <p:nvSpPr>
          <p:cNvPr id="1753" name="Google Shape;1753;p76"/>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754" name="Google Shape;1754;p76"/>
          <p:cNvSpPr txBox="1"/>
          <p:nvPr/>
        </p:nvSpPr>
        <p:spPr>
          <a:xfrm>
            <a:off x="836100" y="506850"/>
            <a:ext cx="737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latin typeface="Ubuntu"/>
                <a:ea typeface="Ubuntu"/>
                <a:cs typeface="Ubuntu"/>
                <a:sym typeface="Ubuntu"/>
              </a:rPr>
              <a:t>Celebrating 50 Years of Black Student Life</a:t>
            </a:r>
            <a:r>
              <a:rPr b="1" lang="en" sz="2300">
                <a:solidFill>
                  <a:schemeClr val="lt1"/>
                </a:solidFill>
                <a:latin typeface="Ubuntu"/>
                <a:ea typeface="Ubuntu"/>
                <a:cs typeface="Ubuntu"/>
                <a:sym typeface="Ubuntu"/>
              </a:rPr>
              <a:t> </a:t>
            </a:r>
            <a:endParaRPr b="1" sz="2300">
              <a:solidFill>
                <a:schemeClr val="lt1"/>
              </a:solidFill>
              <a:latin typeface="Ubuntu"/>
              <a:ea typeface="Ubuntu"/>
              <a:cs typeface="Ubuntu"/>
              <a:sym typeface="Ubuntu"/>
            </a:endParaRPr>
          </a:p>
        </p:txBody>
      </p:sp>
      <p:sp>
        <p:nvSpPr>
          <p:cNvPr id="1755" name="Google Shape;1755;p76"/>
          <p:cNvSpPr txBox="1"/>
          <p:nvPr/>
        </p:nvSpPr>
        <p:spPr>
          <a:xfrm>
            <a:off x="930600" y="979850"/>
            <a:ext cx="23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Ubuntu Light"/>
                <a:ea typeface="Ubuntu Light"/>
                <a:cs typeface="Ubuntu Light"/>
                <a:sym typeface="Ubuntu Light"/>
              </a:rPr>
              <a:t>By: Selina Asamoah </a:t>
            </a:r>
            <a:endParaRPr>
              <a:solidFill>
                <a:srgbClr val="FFFFFF"/>
              </a:solidFill>
              <a:latin typeface="Ubuntu Light"/>
              <a:ea typeface="Ubuntu Light"/>
              <a:cs typeface="Ubuntu Light"/>
              <a:sym typeface="Ubuntu Light"/>
            </a:endParaRPr>
          </a:p>
        </p:txBody>
      </p:sp>
      <p:pic>
        <p:nvPicPr>
          <p:cNvPr id="1756" name="Google Shape;1756;p76" title="AAS 498 Final Project.mp4">
            <a:hlinkClick r:id="rId3"/>
          </p:cNvPr>
          <p:cNvPicPr preferRelativeResize="0"/>
          <p:nvPr/>
        </p:nvPicPr>
        <p:blipFill>
          <a:blip r:embed="rId4">
            <a:alphaModFix/>
          </a:blip>
          <a:stretch>
            <a:fillRect/>
          </a:stretch>
        </p:blipFill>
        <p:spPr>
          <a:xfrm>
            <a:off x="1803025" y="1430750"/>
            <a:ext cx="5108275" cy="315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6"/>
                                        </p:tgtEl>
                                        <p:attrNameLst>
                                          <p:attrName>style.visibility</p:attrName>
                                        </p:attrNameLst>
                                      </p:cBhvr>
                                      <p:to>
                                        <p:strVal val="visible"/>
                                      </p:to>
                                    </p:set>
                                    <p:animEffect filter="fade" transition="in">
                                      <p:cBhvr>
                                        <p:cTn dur="1000"/>
                                        <p:tgtEl>
                                          <p:spTgt spid="1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DE0"/>
        </a:solidFill>
      </p:bgPr>
    </p:bg>
    <p:spTree>
      <p:nvGrpSpPr>
        <p:cNvPr id="1760" name="Shape 1760"/>
        <p:cNvGrpSpPr/>
        <p:nvPr/>
      </p:nvGrpSpPr>
      <p:grpSpPr>
        <a:xfrm>
          <a:off x="0" y="0"/>
          <a:ext cx="0" cy="0"/>
          <a:chOff x="0" y="0"/>
          <a:chExt cx="0" cy="0"/>
        </a:xfrm>
      </p:grpSpPr>
      <p:sp>
        <p:nvSpPr>
          <p:cNvPr id="1761" name="Google Shape;1761;p77"/>
          <p:cNvSpPr txBox="1"/>
          <p:nvPr>
            <p:ph type="title"/>
          </p:nvPr>
        </p:nvSpPr>
        <p:spPr>
          <a:xfrm>
            <a:off x="311700" y="461575"/>
            <a:ext cx="2808000" cy="75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Lauren Henderson</a:t>
            </a:r>
            <a:endParaRPr>
              <a:latin typeface="Georgia"/>
              <a:ea typeface="Georgia"/>
              <a:cs typeface="Georgia"/>
              <a:sym typeface="Georgia"/>
            </a:endParaRPr>
          </a:p>
        </p:txBody>
      </p:sp>
      <p:sp>
        <p:nvSpPr>
          <p:cNvPr id="1762" name="Google Shape;1762;p77"/>
          <p:cNvSpPr txBox="1"/>
          <p:nvPr>
            <p:ph idx="1" type="body"/>
          </p:nvPr>
        </p:nvSpPr>
        <p:spPr>
          <a:xfrm>
            <a:off x="311700" y="1295575"/>
            <a:ext cx="2808000" cy="3179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Major: Psychology</a:t>
            </a:r>
            <a:endParaRPr sz="1400">
              <a:solidFill>
                <a:srgbClr val="000000"/>
              </a:solidFill>
              <a:latin typeface="Comfortaa"/>
              <a:ea typeface="Comfortaa"/>
              <a:cs typeface="Comfortaa"/>
              <a:sym typeface="Comfortaa"/>
            </a:endParaRPr>
          </a:p>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Minors: Sociology Health &amp; Medicine, Afroamerican and African Studies</a:t>
            </a:r>
            <a:endParaRPr sz="1400">
              <a:solidFill>
                <a:srgbClr val="000000"/>
              </a:solidFill>
              <a:latin typeface="Comfortaa"/>
              <a:ea typeface="Comfortaa"/>
              <a:cs typeface="Comfortaa"/>
              <a:sym typeface="Comfortaa"/>
            </a:endParaRPr>
          </a:p>
          <a:p>
            <a:pPr indent="-317500" lvl="0" marL="457200" rtl="0" algn="l">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I can play 4 instruments; clarinet, bass clarinet, tuba, and cello and I played tuba in my high school marching band</a:t>
            </a:r>
            <a:endParaRPr sz="1400">
              <a:solidFill>
                <a:srgbClr val="000000"/>
              </a:solidFill>
              <a:latin typeface="Comfortaa"/>
              <a:ea typeface="Comfortaa"/>
              <a:cs typeface="Comfortaa"/>
              <a:sym typeface="Comfortaa"/>
            </a:endParaRPr>
          </a:p>
        </p:txBody>
      </p:sp>
      <p:sp>
        <p:nvSpPr>
          <p:cNvPr id="1763" name="Google Shape;1763;p77"/>
          <p:cNvSpPr txBox="1"/>
          <p:nvPr/>
        </p:nvSpPr>
        <p:spPr>
          <a:xfrm>
            <a:off x="4505975" y="209750"/>
            <a:ext cx="20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64" name="Google Shape;1764;p77"/>
          <p:cNvSpPr txBox="1"/>
          <p:nvPr/>
        </p:nvSpPr>
        <p:spPr>
          <a:xfrm>
            <a:off x="4720350" y="526650"/>
            <a:ext cx="139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765" name="Google Shape;1765;p77"/>
          <p:cNvPicPr preferRelativeResize="0"/>
          <p:nvPr/>
        </p:nvPicPr>
        <p:blipFill>
          <a:blip r:embed="rId3">
            <a:alphaModFix/>
          </a:blip>
          <a:stretch>
            <a:fillRect/>
          </a:stretch>
        </p:blipFill>
        <p:spPr>
          <a:xfrm>
            <a:off x="4340400" y="686675"/>
            <a:ext cx="2933886" cy="3911848"/>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p78"/>
          <p:cNvSpPr txBox="1"/>
          <p:nvPr>
            <p:ph type="title"/>
          </p:nvPr>
        </p:nvSpPr>
        <p:spPr>
          <a:xfrm>
            <a:off x="265500" y="1496125"/>
            <a:ext cx="4045200" cy="170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100"/>
              <a:t>BC-Before Christianity: Traditional African Religions and Spiritualities </a:t>
            </a:r>
            <a:endParaRPr sz="3100"/>
          </a:p>
        </p:txBody>
      </p:sp>
      <p:sp>
        <p:nvSpPr>
          <p:cNvPr id="1771" name="Google Shape;1771;p78"/>
          <p:cNvSpPr txBox="1"/>
          <p:nvPr>
            <p:ph idx="1" type="subTitle"/>
          </p:nvPr>
        </p:nvSpPr>
        <p:spPr>
          <a:xfrm>
            <a:off x="265500" y="3393850"/>
            <a:ext cx="4045200" cy="142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Course Proposal by Lauren Henderson</a:t>
            </a:r>
            <a:endParaRPr/>
          </a:p>
        </p:txBody>
      </p:sp>
      <p:sp>
        <p:nvSpPr>
          <p:cNvPr id="1772" name="Google Shape;1772;p7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t>All my years on campus, the one class I wanted to take wasn’t available.</a:t>
            </a:r>
            <a:endParaRPr/>
          </a:p>
          <a:p>
            <a:pPr indent="0" lvl="0" marL="0" rtl="0" algn="l">
              <a:spcBef>
                <a:spcPts val="1600"/>
              </a:spcBef>
              <a:spcAft>
                <a:spcPts val="1600"/>
              </a:spcAft>
              <a:buNone/>
            </a:pPr>
            <a:r>
              <a:rPr lang="en"/>
              <a:t>For this proposal, I wanted to make a course that was accessible, anti-racist, pro-Black, and could be taught for many years to come.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1580" name="Shape 1580"/>
        <p:cNvGrpSpPr/>
        <p:nvPr/>
      </p:nvGrpSpPr>
      <p:grpSpPr>
        <a:xfrm>
          <a:off x="0" y="0"/>
          <a:ext cx="0" cy="0"/>
          <a:chOff x="0" y="0"/>
          <a:chExt cx="0" cy="0"/>
        </a:xfrm>
      </p:grpSpPr>
      <p:sp>
        <p:nvSpPr>
          <p:cNvPr id="1581" name="Google Shape;1581;p61"/>
          <p:cNvSpPr txBox="1"/>
          <p:nvPr>
            <p:ph type="title"/>
          </p:nvPr>
        </p:nvSpPr>
        <p:spPr>
          <a:xfrm>
            <a:off x="378850" y="260150"/>
            <a:ext cx="37038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latin typeface="Georgia"/>
                <a:ea typeface="Georgia"/>
                <a:cs typeface="Georgia"/>
                <a:sym typeface="Georgia"/>
              </a:rPr>
              <a:t>Chandra V Howard</a:t>
            </a:r>
            <a:endParaRPr>
              <a:latin typeface="Georgia"/>
              <a:ea typeface="Georgia"/>
              <a:cs typeface="Georgia"/>
              <a:sym typeface="Georgia"/>
            </a:endParaRPr>
          </a:p>
        </p:txBody>
      </p:sp>
      <p:sp>
        <p:nvSpPr>
          <p:cNvPr id="1582" name="Google Shape;1582;p61"/>
          <p:cNvSpPr txBox="1"/>
          <p:nvPr>
            <p:ph idx="1" type="body"/>
          </p:nvPr>
        </p:nvSpPr>
        <p:spPr>
          <a:xfrm>
            <a:off x="284825" y="1094150"/>
            <a:ext cx="3609600" cy="3753900"/>
          </a:xfrm>
          <a:prstGeom prst="rect">
            <a:avLst/>
          </a:prstGeom>
        </p:spPr>
        <p:txBody>
          <a:bodyPr anchorCtr="0" anchor="t" bIns="91425" lIns="91425" spcFirstLastPara="1" rIns="91425" wrap="square" tIns="91425">
            <a:normAutofit lnSpcReduction="10000"/>
          </a:bodyPr>
          <a:lstStyle/>
          <a:p>
            <a:pPr indent="-304800" lvl="0" marL="457200" rtl="0" algn="l">
              <a:lnSpc>
                <a:spcPct val="95000"/>
              </a:lnSpc>
              <a:spcBef>
                <a:spcPts val="0"/>
              </a:spcBef>
              <a:spcAft>
                <a:spcPts val="0"/>
              </a:spcAft>
              <a:buClr>
                <a:srgbClr val="000000"/>
              </a:buClr>
              <a:buSzPts val="1200"/>
              <a:buFont typeface="Comfortaa"/>
              <a:buChar char="★"/>
            </a:pPr>
            <a:r>
              <a:rPr lang="en" sz="1300">
                <a:solidFill>
                  <a:srgbClr val="000000"/>
                </a:solidFill>
                <a:latin typeface="Comfortaa"/>
                <a:ea typeface="Comfortaa"/>
                <a:cs typeface="Comfortaa"/>
                <a:sym typeface="Comfortaa"/>
              </a:rPr>
              <a:t>M</a:t>
            </a:r>
            <a:r>
              <a:rPr lang="en" sz="1500">
                <a:solidFill>
                  <a:srgbClr val="000000"/>
                </a:solidFill>
                <a:latin typeface="Comfortaa"/>
                <a:ea typeface="Comfortaa"/>
                <a:cs typeface="Comfortaa"/>
                <a:sym typeface="Comfortaa"/>
              </a:rPr>
              <a:t>ajor: Afro-American &amp; African Studies</a:t>
            </a:r>
            <a:endParaRPr sz="1500">
              <a:solidFill>
                <a:srgbClr val="000000"/>
              </a:solidFill>
              <a:latin typeface="Comfortaa"/>
              <a:ea typeface="Comfortaa"/>
              <a:cs typeface="Comfortaa"/>
              <a:sym typeface="Comfortaa"/>
            </a:endParaRPr>
          </a:p>
          <a:p>
            <a:pPr indent="0" lvl="0" marL="457200" rtl="0" algn="l">
              <a:lnSpc>
                <a:spcPct val="95000"/>
              </a:lnSpc>
              <a:spcBef>
                <a:spcPts val="1200"/>
              </a:spcBef>
              <a:spcAft>
                <a:spcPts val="0"/>
              </a:spcAft>
              <a:buNone/>
            </a:pPr>
            <a:r>
              <a:t/>
            </a:r>
            <a:endParaRPr sz="1500">
              <a:solidFill>
                <a:srgbClr val="000000"/>
              </a:solidFill>
              <a:latin typeface="Comfortaa"/>
              <a:ea typeface="Comfortaa"/>
              <a:cs typeface="Comfortaa"/>
              <a:sym typeface="Comfortaa"/>
            </a:endParaRPr>
          </a:p>
          <a:p>
            <a:pPr indent="-304800" lvl="0" marL="457200" rtl="0" algn="l">
              <a:lnSpc>
                <a:spcPct val="95000"/>
              </a:lnSpc>
              <a:spcBef>
                <a:spcPts val="1200"/>
              </a:spcBef>
              <a:spcAft>
                <a:spcPts val="0"/>
              </a:spcAft>
              <a:buClr>
                <a:srgbClr val="000000"/>
              </a:buClr>
              <a:buSzPts val="1200"/>
              <a:buFont typeface="Comfortaa"/>
              <a:buChar char="★"/>
            </a:pPr>
            <a:r>
              <a:rPr lang="en" sz="1500">
                <a:solidFill>
                  <a:srgbClr val="000000"/>
                </a:solidFill>
                <a:latin typeface="Comfortaa"/>
                <a:ea typeface="Comfortaa"/>
                <a:cs typeface="Comfortaa"/>
                <a:sym typeface="Comfortaa"/>
              </a:rPr>
              <a:t>Chicago (South side)</a:t>
            </a:r>
            <a:endParaRPr sz="1500">
              <a:solidFill>
                <a:srgbClr val="000000"/>
              </a:solidFill>
              <a:latin typeface="Comfortaa"/>
              <a:ea typeface="Comfortaa"/>
              <a:cs typeface="Comfortaa"/>
              <a:sym typeface="Comfortaa"/>
            </a:endParaRPr>
          </a:p>
          <a:p>
            <a:pPr indent="0" lvl="0" marL="457200" rtl="0" algn="l">
              <a:lnSpc>
                <a:spcPct val="95000"/>
              </a:lnSpc>
              <a:spcBef>
                <a:spcPts val="1200"/>
              </a:spcBef>
              <a:spcAft>
                <a:spcPts val="0"/>
              </a:spcAft>
              <a:buNone/>
            </a:pPr>
            <a:r>
              <a:t/>
            </a:r>
            <a:endParaRPr sz="1500">
              <a:solidFill>
                <a:srgbClr val="000000"/>
              </a:solidFill>
              <a:latin typeface="Comfortaa"/>
              <a:ea typeface="Comfortaa"/>
              <a:cs typeface="Comfortaa"/>
              <a:sym typeface="Comfortaa"/>
            </a:endParaRPr>
          </a:p>
          <a:p>
            <a:pPr indent="-304800" lvl="0" marL="457200" rtl="0" algn="l">
              <a:lnSpc>
                <a:spcPct val="95000"/>
              </a:lnSpc>
              <a:spcBef>
                <a:spcPts val="1200"/>
              </a:spcBef>
              <a:spcAft>
                <a:spcPts val="0"/>
              </a:spcAft>
              <a:buClr>
                <a:srgbClr val="000000"/>
              </a:buClr>
              <a:buSzPts val="1200"/>
              <a:buFont typeface="Comfortaa"/>
              <a:buChar char="★"/>
            </a:pPr>
            <a:r>
              <a:rPr lang="en" sz="1500">
                <a:solidFill>
                  <a:srgbClr val="000000"/>
                </a:solidFill>
                <a:latin typeface="Comfortaa"/>
                <a:ea typeface="Comfortaa"/>
                <a:cs typeface="Comfortaa"/>
                <a:sym typeface="Comfortaa"/>
              </a:rPr>
              <a:t>Member of Zeta Phi Beta Sorority, Incorporated</a:t>
            </a:r>
            <a:endParaRPr sz="1500">
              <a:solidFill>
                <a:srgbClr val="000000"/>
              </a:solidFill>
              <a:latin typeface="Comfortaa"/>
              <a:ea typeface="Comfortaa"/>
              <a:cs typeface="Comfortaa"/>
              <a:sym typeface="Comfortaa"/>
            </a:endParaRPr>
          </a:p>
          <a:p>
            <a:pPr indent="0" lvl="0" marL="457200" rtl="0" algn="l">
              <a:lnSpc>
                <a:spcPct val="95000"/>
              </a:lnSpc>
              <a:spcBef>
                <a:spcPts val="1200"/>
              </a:spcBef>
              <a:spcAft>
                <a:spcPts val="0"/>
              </a:spcAft>
              <a:buNone/>
            </a:pPr>
            <a:r>
              <a:t/>
            </a:r>
            <a:endParaRPr sz="1500">
              <a:solidFill>
                <a:srgbClr val="000000"/>
              </a:solidFill>
              <a:latin typeface="Comfortaa"/>
              <a:ea typeface="Comfortaa"/>
              <a:cs typeface="Comfortaa"/>
              <a:sym typeface="Comfortaa"/>
            </a:endParaRPr>
          </a:p>
          <a:p>
            <a:pPr indent="-304800" lvl="0" marL="457200" rtl="0" algn="l">
              <a:lnSpc>
                <a:spcPct val="95000"/>
              </a:lnSpc>
              <a:spcBef>
                <a:spcPts val="1200"/>
              </a:spcBef>
              <a:spcAft>
                <a:spcPts val="0"/>
              </a:spcAft>
              <a:buClr>
                <a:srgbClr val="000000"/>
              </a:buClr>
              <a:buSzPts val="1200"/>
              <a:buFont typeface="Comfortaa"/>
              <a:buChar char="★"/>
            </a:pPr>
            <a:r>
              <a:rPr lang="en" sz="1500">
                <a:solidFill>
                  <a:srgbClr val="000000"/>
                </a:solidFill>
                <a:latin typeface="Comfortaa"/>
                <a:ea typeface="Comfortaa"/>
                <a:cs typeface="Comfortaa"/>
                <a:sym typeface="Comfortaa"/>
              </a:rPr>
              <a:t>Mother of 2</a:t>
            </a:r>
            <a:endParaRPr sz="1500">
              <a:solidFill>
                <a:srgbClr val="000000"/>
              </a:solidFill>
              <a:latin typeface="Comfortaa"/>
              <a:ea typeface="Comfortaa"/>
              <a:cs typeface="Comfortaa"/>
              <a:sym typeface="Comfortaa"/>
            </a:endParaRPr>
          </a:p>
          <a:p>
            <a:pPr indent="0" lvl="0" marL="457200" rtl="0" algn="l">
              <a:lnSpc>
                <a:spcPct val="95000"/>
              </a:lnSpc>
              <a:spcBef>
                <a:spcPts val="1200"/>
              </a:spcBef>
              <a:spcAft>
                <a:spcPts val="0"/>
              </a:spcAft>
              <a:buNone/>
            </a:pPr>
            <a:r>
              <a:t/>
            </a:r>
            <a:endParaRPr sz="1500">
              <a:solidFill>
                <a:srgbClr val="000000"/>
              </a:solidFill>
              <a:latin typeface="Comfortaa"/>
              <a:ea typeface="Comfortaa"/>
              <a:cs typeface="Comfortaa"/>
              <a:sym typeface="Comfortaa"/>
            </a:endParaRPr>
          </a:p>
          <a:p>
            <a:pPr indent="-304800" lvl="0" marL="457200" rtl="0" algn="l">
              <a:lnSpc>
                <a:spcPct val="95000"/>
              </a:lnSpc>
              <a:spcBef>
                <a:spcPts val="1200"/>
              </a:spcBef>
              <a:spcAft>
                <a:spcPts val="0"/>
              </a:spcAft>
              <a:buClr>
                <a:srgbClr val="000000"/>
              </a:buClr>
              <a:buSzPts val="1200"/>
              <a:buFont typeface="Comfortaa"/>
              <a:buChar char="★"/>
            </a:pPr>
            <a:r>
              <a:rPr lang="en" sz="1500">
                <a:solidFill>
                  <a:srgbClr val="000000"/>
                </a:solidFill>
                <a:latin typeface="Comfortaa"/>
                <a:ea typeface="Comfortaa"/>
                <a:cs typeface="Comfortaa"/>
                <a:sym typeface="Comfortaa"/>
              </a:rPr>
              <a:t>Came back after 20 years to complete degree</a:t>
            </a:r>
            <a:endParaRPr sz="1500">
              <a:solidFill>
                <a:srgbClr val="000000"/>
              </a:solidFill>
              <a:latin typeface="Comfortaa"/>
              <a:ea typeface="Comfortaa"/>
              <a:cs typeface="Comfortaa"/>
              <a:sym typeface="Comfortaa"/>
            </a:endParaRPr>
          </a:p>
        </p:txBody>
      </p:sp>
      <p:pic>
        <p:nvPicPr>
          <p:cNvPr id="1583" name="Google Shape;1583;p61"/>
          <p:cNvPicPr preferRelativeResize="0"/>
          <p:nvPr/>
        </p:nvPicPr>
        <p:blipFill>
          <a:blip r:embed="rId3">
            <a:alphaModFix/>
          </a:blip>
          <a:stretch>
            <a:fillRect/>
          </a:stretch>
        </p:blipFill>
        <p:spPr>
          <a:xfrm>
            <a:off x="4879650" y="152400"/>
            <a:ext cx="2532745" cy="48386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sp>
        <p:nvSpPr>
          <p:cNvPr id="1777" name="Google Shape;1777;p79"/>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Proposal</a:t>
            </a:r>
            <a:endParaRPr/>
          </a:p>
        </p:txBody>
      </p:sp>
      <p:sp>
        <p:nvSpPr>
          <p:cNvPr id="1778" name="Google Shape;1778;p79"/>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All Black and African readings</a:t>
            </a:r>
            <a:endParaRPr/>
          </a:p>
          <a:p>
            <a:pPr indent="-342900" lvl="0" marL="457200" rtl="0" algn="l">
              <a:spcBef>
                <a:spcPts val="0"/>
              </a:spcBef>
              <a:spcAft>
                <a:spcPts val="0"/>
              </a:spcAft>
              <a:buSzPts val="1800"/>
              <a:buChar char="●"/>
            </a:pPr>
            <a:r>
              <a:rPr lang="en"/>
              <a:t>Taught in an accessible space so all students who want to can attend</a:t>
            </a:r>
            <a:endParaRPr/>
          </a:p>
          <a:p>
            <a:pPr indent="-342900" lvl="0" marL="457200" rtl="0" algn="l">
              <a:spcBef>
                <a:spcPts val="0"/>
              </a:spcBef>
              <a:spcAft>
                <a:spcPts val="0"/>
              </a:spcAft>
              <a:buSzPts val="1800"/>
              <a:buChar char="●"/>
            </a:pPr>
            <a:r>
              <a:rPr lang="en"/>
              <a:t>Small class size to promote collectivism and personal connections</a:t>
            </a:r>
            <a:endParaRPr/>
          </a:p>
          <a:p>
            <a:pPr indent="-342900" lvl="0" marL="457200" rtl="0" algn="l">
              <a:spcBef>
                <a:spcPts val="0"/>
              </a:spcBef>
              <a:spcAft>
                <a:spcPts val="0"/>
              </a:spcAft>
              <a:buSzPts val="1800"/>
              <a:buChar char="●"/>
            </a:pPr>
            <a:r>
              <a:rPr lang="en"/>
              <a:t>Student led classes to foster deeper understanding of course material</a:t>
            </a:r>
            <a:endParaRPr/>
          </a:p>
          <a:p>
            <a:pPr indent="-342900" lvl="0" marL="457200" rtl="0" algn="l">
              <a:spcBef>
                <a:spcPts val="0"/>
              </a:spcBef>
              <a:spcAft>
                <a:spcPts val="0"/>
              </a:spcAft>
              <a:buSzPts val="1800"/>
              <a:buChar char="●"/>
            </a:pPr>
            <a:r>
              <a:rPr lang="en"/>
              <a:t>Light coursework that is about critical analysis rather than memorization</a:t>
            </a:r>
            <a:endParaRPr/>
          </a:p>
          <a:p>
            <a:pPr indent="-342900" lvl="0" marL="457200" rtl="0" algn="l">
              <a:spcBef>
                <a:spcPts val="0"/>
              </a:spcBef>
              <a:spcAft>
                <a:spcPts val="0"/>
              </a:spcAft>
              <a:buSzPts val="1800"/>
              <a:buChar char="●"/>
            </a:pPr>
            <a:r>
              <a:rPr lang="en"/>
              <a:t>A Black professor should teach this course with Black GSI’s</a:t>
            </a:r>
            <a:endParaRPr/>
          </a:p>
          <a:p>
            <a:pPr indent="-342900" lvl="0" marL="457200" rtl="0" algn="l">
              <a:spcBef>
                <a:spcPts val="0"/>
              </a:spcBef>
              <a:spcAft>
                <a:spcPts val="0"/>
              </a:spcAft>
              <a:buSzPts val="1800"/>
              <a:buChar char="●"/>
            </a:pPr>
            <a:r>
              <a:rPr lang="en"/>
              <a:t>The course should fall in the 200s-400s range in the course guide to symbolize the need for background in the course material; potentially some pre-reqs unless an introductory course is offered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782" name="Shape 1782"/>
        <p:cNvGrpSpPr/>
        <p:nvPr/>
      </p:nvGrpSpPr>
      <p:grpSpPr>
        <a:xfrm>
          <a:off x="0" y="0"/>
          <a:ext cx="0" cy="0"/>
          <a:chOff x="0" y="0"/>
          <a:chExt cx="0" cy="0"/>
        </a:xfrm>
      </p:grpSpPr>
      <p:sp>
        <p:nvSpPr>
          <p:cNvPr id="1783" name="Google Shape;1783;p80"/>
          <p:cNvSpPr txBox="1"/>
          <p:nvPr>
            <p:ph type="title"/>
          </p:nvPr>
        </p:nvSpPr>
        <p:spPr>
          <a:xfrm>
            <a:off x="311700" y="311925"/>
            <a:ext cx="2808000" cy="1002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Benjamin Gerstein</a:t>
            </a:r>
            <a:endParaRPr/>
          </a:p>
        </p:txBody>
      </p:sp>
      <p:sp>
        <p:nvSpPr>
          <p:cNvPr id="1784" name="Google Shape;1784;p80"/>
          <p:cNvSpPr txBox="1"/>
          <p:nvPr>
            <p:ph idx="1" type="body"/>
          </p:nvPr>
        </p:nvSpPr>
        <p:spPr>
          <a:xfrm>
            <a:off x="311700" y="1389600"/>
            <a:ext cx="2808000" cy="3515100"/>
          </a:xfrm>
          <a:prstGeom prst="rect">
            <a:avLst/>
          </a:prstGeom>
        </p:spPr>
        <p:txBody>
          <a:bodyPr anchorCtr="0" anchor="t" bIns="91425" lIns="91425" spcFirstLastPara="1" rIns="91425" wrap="square" tIns="91425">
            <a:normAutofit lnSpcReduction="20000"/>
          </a:bodyPr>
          <a:lstStyle/>
          <a:p>
            <a:pPr indent="-317500" lvl="0" marL="457200" rtl="0" algn="l">
              <a:spcBef>
                <a:spcPts val="0"/>
              </a:spcBef>
              <a:spcAft>
                <a:spcPts val="0"/>
              </a:spcAft>
              <a:buClr>
                <a:schemeClr val="dk1"/>
              </a:buClr>
              <a:buSzPts val="1400"/>
              <a:buFont typeface="Comfortaa"/>
              <a:buChar char="●"/>
            </a:pPr>
            <a:r>
              <a:rPr lang="en" sz="1400">
                <a:solidFill>
                  <a:schemeClr val="dk1"/>
                </a:solidFill>
                <a:latin typeface="Comfortaa"/>
                <a:ea typeface="Comfortaa"/>
                <a:cs typeface="Comfortaa"/>
                <a:sym typeface="Comfortaa"/>
              </a:rPr>
              <a:t>Major: Public Policy </a:t>
            </a:r>
            <a:endParaRPr sz="1400">
              <a:solidFill>
                <a:schemeClr val="dk1"/>
              </a:solidFill>
              <a:latin typeface="Comfortaa"/>
              <a:ea typeface="Comfortaa"/>
              <a:cs typeface="Comfortaa"/>
              <a:sym typeface="Comfortaa"/>
            </a:endParaRPr>
          </a:p>
          <a:p>
            <a:pPr indent="0" lvl="0" marL="0" rtl="0" algn="l">
              <a:spcBef>
                <a:spcPts val="1200"/>
              </a:spcBef>
              <a:spcAft>
                <a:spcPts val="0"/>
              </a:spcAft>
              <a:buNone/>
            </a:pPr>
            <a:r>
              <a:t/>
            </a:r>
            <a:endParaRPr sz="1400">
              <a:solidFill>
                <a:schemeClr val="dk1"/>
              </a:solidFill>
              <a:latin typeface="Comfortaa"/>
              <a:ea typeface="Comfortaa"/>
              <a:cs typeface="Comfortaa"/>
              <a:sym typeface="Comfortaa"/>
            </a:endParaRPr>
          </a:p>
          <a:p>
            <a:pPr indent="-317500" lvl="0" marL="457200" rtl="0" algn="l">
              <a:spcBef>
                <a:spcPts val="1200"/>
              </a:spcBef>
              <a:spcAft>
                <a:spcPts val="0"/>
              </a:spcAft>
              <a:buClr>
                <a:schemeClr val="dk1"/>
              </a:buClr>
              <a:buSzPts val="1400"/>
              <a:buFont typeface="Comfortaa"/>
              <a:buChar char="●"/>
            </a:pPr>
            <a:r>
              <a:rPr lang="en" sz="1400">
                <a:solidFill>
                  <a:schemeClr val="dk1"/>
                </a:solidFill>
                <a:latin typeface="Comfortaa"/>
                <a:ea typeface="Comfortaa"/>
                <a:cs typeface="Comfortaa"/>
                <a:sym typeface="Comfortaa"/>
              </a:rPr>
              <a:t>Minor: Afro-American and African Studies</a:t>
            </a:r>
            <a:endParaRPr sz="1400">
              <a:solidFill>
                <a:schemeClr val="dk1"/>
              </a:solidFill>
              <a:latin typeface="Comfortaa"/>
              <a:ea typeface="Comfortaa"/>
              <a:cs typeface="Comfortaa"/>
              <a:sym typeface="Comfortaa"/>
            </a:endParaRPr>
          </a:p>
          <a:p>
            <a:pPr indent="0" lvl="0" marL="0" rtl="0" algn="l">
              <a:spcBef>
                <a:spcPts val="1200"/>
              </a:spcBef>
              <a:spcAft>
                <a:spcPts val="0"/>
              </a:spcAft>
              <a:buNone/>
            </a:pPr>
            <a:r>
              <a:t/>
            </a:r>
            <a:endParaRPr sz="1400">
              <a:solidFill>
                <a:schemeClr val="dk1"/>
              </a:solidFill>
              <a:latin typeface="Comfortaa"/>
              <a:ea typeface="Comfortaa"/>
              <a:cs typeface="Comfortaa"/>
              <a:sym typeface="Comfortaa"/>
            </a:endParaRPr>
          </a:p>
          <a:p>
            <a:pPr indent="-317500" lvl="0" marL="457200" rtl="0" algn="l">
              <a:spcBef>
                <a:spcPts val="1200"/>
              </a:spcBef>
              <a:spcAft>
                <a:spcPts val="0"/>
              </a:spcAft>
              <a:buClr>
                <a:schemeClr val="dk1"/>
              </a:buClr>
              <a:buSzPts val="1400"/>
              <a:buFont typeface="Comfortaa"/>
              <a:buChar char="●"/>
            </a:pPr>
            <a:r>
              <a:rPr lang="en" sz="1400">
                <a:solidFill>
                  <a:schemeClr val="dk1"/>
                </a:solidFill>
                <a:latin typeface="Comfortaa"/>
                <a:ea typeface="Comfortaa"/>
                <a:cs typeface="Comfortaa"/>
                <a:sym typeface="Comfortaa"/>
              </a:rPr>
              <a:t>Campus Involvement: Fmr. CSG President (2019-2020)</a:t>
            </a:r>
            <a:endParaRPr sz="1400">
              <a:solidFill>
                <a:schemeClr val="dk1"/>
              </a:solidFill>
              <a:latin typeface="Comfortaa"/>
              <a:ea typeface="Comfortaa"/>
              <a:cs typeface="Comfortaa"/>
              <a:sym typeface="Comfortaa"/>
            </a:endParaRPr>
          </a:p>
          <a:p>
            <a:pPr indent="0" lvl="0" marL="0" rtl="0" algn="l">
              <a:spcBef>
                <a:spcPts val="1200"/>
              </a:spcBef>
              <a:spcAft>
                <a:spcPts val="0"/>
              </a:spcAft>
              <a:buNone/>
            </a:pPr>
            <a:r>
              <a:t/>
            </a:r>
            <a:endParaRPr sz="1400">
              <a:solidFill>
                <a:schemeClr val="dk1"/>
              </a:solidFill>
              <a:latin typeface="Comfortaa"/>
              <a:ea typeface="Comfortaa"/>
              <a:cs typeface="Comfortaa"/>
              <a:sym typeface="Comfortaa"/>
            </a:endParaRPr>
          </a:p>
          <a:p>
            <a:pPr indent="-317500" lvl="0" marL="457200" rtl="0" algn="l">
              <a:spcBef>
                <a:spcPts val="1200"/>
              </a:spcBef>
              <a:spcAft>
                <a:spcPts val="0"/>
              </a:spcAft>
              <a:buClr>
                <a:schemeClr val="dk1"/>
              </a:buClr>
              <a:buSzPts val="1400"/>
              <a:buFont typeface="Comfortaa"/>
              <a:buChar char="●"/>
            </a:pPr>
            <a:r>
              <a:rPr lang="en" sz="1400">
                <a:solidFill>
                  <a:schemeClr val="dk1"/>
                </a:solidFill>
                <a:latin typeface="Comfortaa"/>
                <a:ea typeface="Comfortaa"/>
                <a:cs typeface="Comfortaa"/>
                <a:sym typeface="Comfortaa"/>
              </a:rPr>
              <a:t>Overly optimistic Chicago sports fan</a:t>
            </a:r>
            <a:endParaRPr sz="1400">
              <a:solidFill>
                <a:schemeClr val="dk1"/>
              </a:solidFill>
              <a:latin typeface="Comfortaa"/>
              <a:ea typeface="Comfortaa"/>
              <a:cs typeface="Comfortaa"/>
              <a:sym typeface="Comfortaa"/>
            </a:endParaRPr>
          </a:p>
        </p:txBody>
      </p:sp>
      <p:pic>
        <p:nvPicPr>
          <p:cNvPr id="1785" name="Google Shape;1785;p80"/>
          <p:cNvPicPr preferRelativeResize="0"/>
          <p:nvPr/>
        </p:nvPicPr>
        <p:blipFill>
          <a:blip r:embed="rId3">
            <a:alphaModFix/>
          </a:blip>
          <a:stretch>
            <a:fillRect/>
          </a:stretch>
        </p:blipFill>
        <p:spPr>
          <a:xfrm>
            <a:off x="4725550" y="637675"/>
            <a:ext cx="2946550" cy="3868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789" name="Shape 1789"/>
        <p:cNvGrpSpPr/>
        <p:nvPr/>
      </p:nvGrpSpPr>
      <p:grpSpPr>
        <a:xfrm>
          <a:off x="0" y="0"/>
          <a:ext cx="0" cy="0"/>
          <a:chOff x="0" y="0"/>
          <a:chExt cx="0" cy="0"/>
        </a:xfrm>
      </p:grpSpPr>
      <p:sp>
        <p:nvSpPr>
          <p:cNvPr id="1790" name="Google Shape;1790;p81"/>
          <p:cNvSpPr txBox="1"/>
          <p:nvPr>
            <p:ph type="title"/>
          </p:nvPr>
        </p:nvSpPr>
        <p:spPr>
          <a:xfrm>
            <a:off x="311700" y="94000"/>
            <a:ext cx="6258600" cy="160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000000"/>
                </a:solidFill>
              </a:rPr>
              <a:t>Racial Justice and Student Governance: A Historical and Personal Analysis</a:t>
            </a:r>
            <a:endParaRPr sz="2600">
              <a:solidFill>
                <a:srgbClr val="000000"/>
              </a:solidFill>
            </a:endParaRPr>
          </a:p>
          <a:p>
            <a:pPr indent="0" lvl="0" marL="0" rtl="0" algn="l">
              <a:spcBef>
                <a:spcPts val="0"/>
              </a:spcBef>
              <a:spcAft>
                <a:spcPts val="0"/>
              </a:spcAft>
              <a:buNone/>
            </a:pPr>
            <a:r>
              <a:t/>
            </a:r>
            <a:endParaRPr sz="2600">
              <a:solidFill>
                <a:srgbClr val="000000"/>
              </a:solidFill>
            </a:endParaRPr>
          </a:p>
          <a:p>
            <a:pPr indent="0" lvl="0" marL="0" rtl="0" algn="l">
              <a:spcBef>
                <a:spcPts val="0"/>
              </a:spcBef>
              <a:spcAft>
                <a:spcPts val="0"/>
              </a:spcAft>
              <a:buNone/>
            </a:pPr>
            <a:r>
              <a:rPr lang="en" sz="2600">
                <a:solidFill>
                  <a:srgbClr val="000000"/>
                </a:solidFill>
              </a:rPr>
              <a:t>Ben Gerstein</a:t>
            </a:r>
            <a:endParaRPr sz="2600">
              <a:solidFill>
                <a:srgbClr val="000000"/>
              </a:solidFill>
            </a:endParaRPr>
          </a:p>
        </p:txBody>
      </p:sp>
      <p:sp>
        <p:nvSpPr>
          <p:cNvPr id="1791" name="Google Shape;1791;p81"/>
          <p:cNvSpPr txBox="1"/>
          <p:nvPr>
            <p:ph idx="1" type="body"/>
          </p:nvPr>
        </p:nvSpPr>
        <p:spPr>
          <a:xfrm>
            <a:off x="311700" y="1791925"/>
            <a:ext cx="8488800" cy="2776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Examine both my time as CSG President and the historical role of student government on campus;</a:t>
            </a:r>
            <a:endParaRPr>
              <a:solidFill>
                <a:srgbClr val="000000"/>
              </a:solidFill>
              <a:latin typeface="Times New Roman"/>
              <a:ea typeface="Times New Roman"/>
              <a:cs typeface="Times New Roman"/>
              <a:sym typeface="Times New Roman"/>
            </a:endParaRPr>
          </a:p>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Provide knowledge and historical context to inform future action;</a:t>
            </a:r>
            <a:endParaRPr>
              <a:solidFill>
                <a:srgbClr val="000000"/>
              </a:solidFill>
              <a:latin typeface="Times New Roman"/>
              <a:ea typeface="Times New Roman"/>
              <a:cs typeface="Times New Roman"/>
              <a:sym typeface="Times New Roman"/>
            </a:endParaRPr>
          </a:p>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Address the gaps of </a:t>
            </a:r>
            <a:r>
              <a:rPr lang="en">
                <a:solidFill>
                  <a:srgbClr val="000000"/>
                </a:solidFill>
                <a:latin typeface="Times New Roman"/>
                <a:ea typeface="Times New Roman"/>
                <a:cs typeface="Times New Roman"/>
                <a:sym typeface="Times New Roman"/>
              </a:rPr>
              <a:t>privilege</a:t>
            </a:r>
            <a:r>
              <a:rPr lang="en">
                <a:solidFill>
                  <a:srgbClr val="000000"/>
                </a:solidFill>
                <a:latin typeface="Times New Roman"/>
                <a:ea typeface="Times New Roman"/>
                <a:cs typeface="Times New Roman"/>
                <a:sym typeface="Times New Roman"/>
              </a:rPr>
              <a:t> and power in the organization;</a:t>
            </a:r>
            <a:endParaRPr>
              <a:solidFill>
                <a:srgbClr val="000000"/>
              </a:solidFill>
              <a:latin typeface="Times New Roman"/>
              <a:ea typeface="Times New Roman"/>
              <a:cs typeface="Times New Roman"/>
              <a:sym typeface="Times New Roman"/>
            </a:endParaRPr>
          </a:p>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Improve consciousness and understanding.</a:t>
            </a:r>
            <a:endParaRPr>
              <a:solidFill>
                <a:srgbClr val="000000"/>
              </a:solidFill>
              <a:latin typeface="Times New Roman"/>
              <a:ea typeface="Times New Roman"/>
              <a:cs typeface="Times New Roman"/>
              <a:sym typeface="Times New Roman"/>
            </a:endParaRPr>
          </a:p>
        </p:txBody>
      </p:sp>
      <p:pic>
        <p:nvPicPr>
          <p:cNvPr id="1792" name="Google Shape;1792;p81"/>
          <p:cNvPicPr preferRelativeResize="0"/>
          <p:nvPr/>
        </p:nvPicPr>
        <p:blipFill>
          <a:blip r:embed="rId3">
            <a:alphaModFix/>
          </a:blip>
          <a:stretch>
            <a:fillRect/>
          </a:stretch>
        </p:blipFill>
        <p:spPr>
          <a:xfrm>
            <a:off x="7487675" y="122800"/>
            <a:ext cx="1312825" cy="1244375"/>
          </a:xfrm>
          <a:prstGeom prst="rect">
            <a:avLst/>
          </a:prstGeom>
          <a:noFill/>
          <a:ln>
            <a:noFill/>
          </a:ln>
        </p:spPr>
      </p:pic>
      <p:pic>
        <p:nvPicPr>
          <p:cNvPr id="1793" name="Google Shape;1793;p81"/>
          <p:cNvPicPr preferRelativeResize="0"/>
          <p:nvPr/>
        </p:nvPicPr>
        <p:blipFill>
          <a:blip r:embed="rId4">
            <a:alphaModFix/>
          </a:blip>
          <a:stretch>
            <a:fillRect/>
          </a:stretch>
        </p:blipFill>
        <p:spPr>
          <a:xfrm>
            <a:off x="5847000" y="3312147"/>
            <a:ext cx="3125925" cy="16256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797" name="Shape 1797"/>
        <p:cNvGrpSpPr/>
        <p:nvPr/>
      </p:nvGrpSpPr>
      <p:grpSpPr>
        <a:xfrm>
          <a:off x="0" y="0"/>
          <a:ext cx="0" cy="0"/>
          <a:chOff x="0" y="0"/>
          <a:chExt cx="0" cy="0"/>
        </a:xfrm>
      </p:grpSpPr>
      <p:sp>
        <p:nvSpPr>
          <p:cNvPr id="1798" name="Google Shape;1798;p82"/>
          <p:cNvSpPr txBox="1"/>
          <p:nvPr>
            <p:ph type="title"/>
          </p:nvPr>
        </p:nvSpPr>
        <p:spPr>
          <a:xfrm>
            <a:off x="311700" y="94000"/>
            <a:ext cx="6258600" cy="160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000000"/>
                </a:solidFill>
              </a:rPr>
              <a:t>Racial Justice and Student Governance: A Historical and Personal Analysis</a:t>
            </a:r>
            <a:endParaRPr sz="2600">
              <a:solidFill>
                <a:srgbClr val="000000"/>
              </a:solidFill>
            </a:endParaRPr>
          </a:p>
        </p:txBody>
      </p:sp>
      <p:sp>
        <p:nvSpPr>
          <p:cNvPr id="1799" name="Google Shape;1799;p82"/>
          <p:cNvSpPr txBox="1"/>
          <p:nvPr>
            <p:ph idx="1" type="body"/>
          </p:nvPr>
        </p:nvSpPr>
        <p:spPr>
          <a:xfrm>
            <a:off x="311700" y="1327350"/>
            <a:ext cx="8488800" cy="324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Matthew Johnson’s “Undermining Racial Justice”</a:t>
            </a:r>
            <a:endParaRPr>
              <a:solidFill>
                <a:srgbClr val="000000"/>
              </a:solidFill>
              <a:latin typeface="Times New Roman"/>
              <a:ea typeface="Times New Roman"/>
              <a:cs typeface="Times New Roman"/>
              <a:sym typeface="Times New Roman"/>
            </a:endParaRPr>
          </a:p>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Focus on BAM I, II, III</a:t>
            </a:r>
            <a:endParaRPr>
              <a:solidFill>
                <a:srgbClr val="000000"/>
              </a:solidFill>
              <a:latin typeface="Times New Roman"/>
              <a:ea typeface="Times New Roman"/>
              <a:cs typeface="Times New Roman"/>
              <a:sym typeface="Times New Roman"/>
            </a:endParaRPr>
          </a:p>
          <a:p>
            <a:pPr indent="-317500" lvl="1" marL="914400" rtl="0" algn="l">
              <a:spcBef>
                <a:spcPts val="0"/>
              </a:spcBef>
              <a:spcAft>
                <a:spcPts val="0"/>
              </a:spcAft>
              <a:buClr>
                <a:srgbClr val="000000"/>
              </a:buClr>
              <a:buSzPts val="1400"/>
              <a:buFont typeface="Times New Roman"/>
              <a:buChar char="○"/>
            </a:pPr>
            <a:r>
              <a:rPr lang="en">
                <a:solidFill>
                  <a:srgbClr val="000000"/>
                </a:solidFill>
                <a:latin typeface="Times New Roman"/>
                <a:ea typeface="Times New Roman"/>
                <a:cs typeface="Times New Roman"/>
                <a:sym typeface="Times New Roman"/>
              </a:rPr>
              <a:t>Centering Demands and Comparing to Today’s Reality</a:t>
            </a:r>
            <a:endParaRPr>
              <a:solidFill>
                <a:srgbClr val="000000"/>
              </a:solidFill>
              <a:latin typeface="Times New Roman"/>
              <a:ea typeface="Times New Roman"/>
              <a:cs typeface="Times New Roman"/>
              <a:sym typeface="Times New Roman"/>
            </a:endParaRPr>
          </a:p>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Diversity, Equity, and Inclusion </a:t>
            </a:r>
            <a:endParaRPr>
              <a:solidFill>
                <a:srgbClr val="000000"/>
              </a:solidFill>
              <a:latin typeface="Times New Roman"/>
              <a:ea typeface="Times New Roman"/>
              <a:cs typeface="Times New Roman"/>
              <a:sym typeface="Times New Roman"/>
            </a:endParaRPr>
          </a:p>
          <a:p>
            <a:pPr indent="-317500" lvl="1" marL="914400" rtl="0" algn="l">
              <a:spcBef>
                <a:spcPts val="0"/>
              </a:spcBef>
              <a:spcAft>
                <a:spcPts val="0"/>
              </a:spcAft>
              <a:buClr>
                <a:srgbClr val="000000"/>
              </a:buClr>
              <a:buSzPts val="1400"/>
              <a:buFont typeface="Times New Roman"/>
              <a:buChar char="○"/>
            </a:pPr>
            <a:r>
              <a:rPr lang="en">
                <a:solidFill>
                  <a:srgbClr val="000000"/>
                </a:solidFill>
                <a:latin typeface="Times New Roman"/>
                <a:ea typeface="Times New Roman"/>
                <a:cs typeface="Times New Roman"/>
                <a:sym typeface="Times New Roman"/>
              </a:rPr>
              <a:t>vs. Racial Justice Frameworks</a:t>
            </a:r>
            <a:endParaRPr>
              <a:solidFill>
                <a:srgbClr val="000000"/>
              </a:solidFill>
              <a:latin typeface="Times New Roman"/>
              <a:ea typeface="Times New Roman"/>
              <a:cs typeface="Times New Roman"/>
              <a:sym typeface="Times New Roman"/>
            </a:endParaRPr>
          </a:p>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Student Co-optation</a:t>
            </a:r>
            <a:endParaRPr>
              <a:solidFill>
                <a:srgbClr val="000000"/>
              </a:solidFill>
              <a:latin typeface="Times New Roman"/>
              <a:ea typeface="Times New Roman"/>
              <a:cs typeface="Times New Roman"/>
              <a:sym typeface="Times New Roman"/>
            </a:endParaRPr>
          </a:p>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Building Awareness of Institutional Tactics</a:t>
            </a:r>
            <a:endParaRPr>
              <a:solidFill>
                <a:srgbClr val="000000"/>
              </a:solidFill>
              <a:latin typeface="Times New Roman"/>
              <a:ea typeface="Times New Roman"/>
              <a:cs typeface="Times New Roman"/>
              <a:sym typeface="Times New Roman"/>
            </a:endParaRPr>
          </a:p>
        </p:txBody>
      </p:sp>
      <p:pic>
        <p:nvPicPr>
          <p:cNvPr id="1800" name="Google Shape;1800;p82"/>
          <p:cNvPicPr preferRelativeResize="0"/>
          <p:nvPr/>
        </p:nvPicPr>
        <p:blipFill>
          <a:blip r:embed="rId3">
            <a:alphaModFix/>
          </a:blip>
          <a:stretch>
            <a:fillRect/>
          </a:stretch>
        </p:blipFill>
        <p:spPr>
          <a:xfrm>
            <a:off x="7487675" y="122800"/>
            <a:ext cx="1312825" cy="1244375"/>
          </a:xfrm>
          <a:prstGeom prst="rect">
            <a:avLst/>
          </a:prstGeom>
          <a:noFill/>
          <a:ln>
            <a:noFill/>
          </a:ln>
        </p:spPr>
      </p:pic>
      <p:pic>
        <p:nvPicPr>
          <p:cNvPr id="1801" name="Google Shape;1801;p82"/>
          <p:cNvPicPr preferRelativeResize="0"/>
          <p:nvPr/>
        </p:nvPicPr>
        <p:blipFill>
          <a:blip r:embed="rId4">
            <a:alphaModFix/>
          </a:blip>
          <a:stretch>
            <a:fillRect/>
          </a:stretch>
        </p:blipFill>
        <p:spPr>
          <a:xfrm>
            <a:off x="6885129" y="1459662"/>
            <a:ext cx="2175349" cy="2976574"/>
          </a:xfrm>
          <a:prstGeom prst="rect">
            <a:avLst/>
          </a:prstGeom>
          <a:noFill/>
          <a:ln>
            <a:noFill/>
          </a:ln>
        </p:spPr>
      </p:pic>
      <p:pic>
        <p:nvPicPr>
          <p:cNvPr id="1802" name="Google Shape;1802;p82"/>
          <p:cNvPicPr preferRelativeResize="0"/>
          <p:nvPr/>
        </p:nvPicPr>
        <p:blipFill>
          <a:blip r:embed="rId5">
            <a:alphaModFix/>
          </a:blip>
          <a:stretch>
            <a:fillRect/>
          </a:stretch>
        </p:blipFill>
        <p:spPr>
          <a:xfrm>
            <a:off x="5063850" y="2323700"/>
            <a:ext cx="1944551" cy="26842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7E6B"/>
        </a:solidFill>
      </p:bgPr>
    </p:bg>
    <p:spTree>
      <p:nvGrpSpPr>
        <p:cNvPr id="1806" name="Shape 1806"/>
        <p:cNvGrpSpPr/>
        <p:nvPr/>
      </p:nvGrpSpPr>
      <p:grpSpPr>
        <a:xfrm>
          <a:off x="0" y="0"/>
          <a:ext cx="0" cy="0"/>
          <a:chOff x="0" y="0"/>
          <a:chExt cx="0" cy="0"/>
        </a:xfrm>
      </p:grpSpPr>
      <p:sp>
        <p:nvSpPr>
          <p:cNvPr id="1807" name="Google Shape;1807;p83"/>
          <p:cNvSpPr txBox="1"/>
          <p:nvPr>
            <p:ph type="title"/>
          </p:nvPr>
        </p:nvSpPr>
        <p:spPr>
          <a:xfrm>
            <a:off x="311700" y="555600"/>
            <a:ext cx="2808000" cy="755700"/>
          </a:xfrm>
          <a:prstGeom prst="rect">
            <a:avLst/>
          </a:prstGeom>
          <a:noFill/>
        </p:spPr>
        <p:txBody>
          <a:bodyPr anchorCtr="0" anchor="b" bIns="91425" lIns="91425" spcFirstLastPara="1" rIns="91425" wrap="square" tIns="91425">
            <a:normAutofit/>
          </a:bodyPr>
          <a:lstStyle/>
          <a:p>
            <a:pPr indent="0" lvl="0" marL="0" rtl="0" algn="l">
              <a:spcBef>
                <a:spcPts val="0"/>
              </a:spcBef>
              <a:spcAft>
                <a:spcPts val="0"/>
              </a:spcAft>
              <a:buNone/>
            </a:pPr>
            <a:r>
              <a:rPr lang="en">
                <a:latin typeface="Oswald Regular"/>
                <a:ea typeface="Oswald Regular"/>
                <a:cs typeface="Oswald Regular"/>
                <a:sym typeface="Oswald Regular"/>
              </a:rPr>
              <a:t>Christina Gleaton</a:t>
            </a:r>
            <a:endParaRPr>
              <a:latin typeface="Oswald Regular"/>
              <a:ea typeface="Oswald Regular"/>
              <a:cs typeface="Oswald Regular"/>
              <a:sym typeface="Oswald Regular"/>
            </a:endParaRPr>
          </a:p>
        </p:txBody>
      </p:sp>
      <p:sp>
        <p:nvSpPr>
          <p:cNvPr id="1808" name="Google Shape;1808;p8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a:t>Major: Cognitive Science and Philosophy</a:t>
            </a:r>
            <a:endParaRPr/>
          </a:p>
          <a:p>
            <a:pPr indent="-304800" lvl="0" marL="457200" rtl="0" algn="l">
              <a:spcBef>
                <a:spcPts val="0"/>
              </a:spcBef>
              <a:spcAft>
                <a:spcPts val="0"/>
              </a:spcAft>
              <a:buSzPts val="1200"/>
              <a:buChar char="●"/>
            </a:pPr>
            <a:r>
              <a:rPr lang="en"/>
              <a:t>Minor: Afro-American and African Studies</a:t>
            </a:r>
            <a:endParaRPr/>
          </a:p>
          <a:p>
            <a:pPr indent="-304800" lvl="0" marL="457200" rtl="0" algn="l">
              <a:spcBef>
                <a:spcPts val="0"/>
              </a:spcBef>
              <a:spcAft>
                <a:spcPts val="0"/>
              </a:spcAft>
              <a:buSzPts val="1200"/>
              <a:buChar char="●"/>
            </a:pPr>
            <a:r>
              <a:rPr lang="en"/>
              <a:t>Detroit Native</a:t>
            </a:r>
            <a:endParaRPr/>
          </a:p>
          <a:p>
            <a:pPr indent="-304800" lvl="0" marL="457200" rtl="0" algn="l">
              <a:spcBef>
                <a:spcPts val="0"/>
              </a:spcBef>
              <a:spcAft>
                <a:spcPts val="0"/>
              </a:spcAft>
              <a:buSzPts val="1200"/>
              <a:buChar char="●"/>
            </a:pPr>
            <a:r>
              <a:rPr lang="en"/>
              <a:t>SIBS Participant Engagement Chair</a:t>
            </a:r>
            <a:endParaRPr/>
          </a:p>
          <a:p>
            <a:pPr indent="-304800" lvl="0" marL="457200" rtl="0" algn="l">
              <a:spcBef>
                <a:spcPts val="0"/>
              </a:spcBef>
              <a:spcAft>
                <a:spcPts val="0"/>
              </a:spcAft>
              <a:buSzPts val="1200"/>
              <a:buChar char="●"/>
            </a:pPr>
            <a:r>
              <a:rPr lang="en"/>
              <a:t>I enjoy tennis, movies, and travel!</a:t>
            </a:r>
            <a:endParaRPr/>
          </a:p>
        </p:txBody>
      </p:sp>
      <p:pic>
        <p:nvPicPr>
          <p:cNvPr id="1809" name="Google Shape;1809;p83"/>
          <p:cNvPicPr preferRelativeResize="0"/>
          <p:nvPr/>
        </p:nvPicPr>
        <p:blipFill>
          <a:blip r:embed="rId3">
            <a:alphaModFix/>
          </a:blip>
          <a:stretch>
            <a:fillRect/>
          </a:stretch>
        </p:blipFill>
        <p:spPr>
          <a:xfrm>
            <a:off x="4785700" y="298425"/>
            <a:ext cx="3297726" cy="44313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84"/>
          <p:cNvSpPr txBox="1"/>
          <p:nvPr>
            <p:ph idx="4294967295" type="ctrTitle"/>
          </p:nvPr>
        </p:nvSpPr>
        <p:spPr>
          <a:xfrm rot="-128">
            <a:off x="49530" y="146"/>
            <a:ext cx="8070600" cy="846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000"/>
              <a:t>The Work of One is the Work of Many</a:t>
            </a:r>
            <a:endParaRPr sz="2000"/>
          </a:p>
        </p:txBody>
      </p:sp>
      <p:sp>
        <p:nvSpPr>
          <p:cNvPr id="1815" name="Google Shape;1815;p84"/>
          <p:cNvSpPr txBox="1"/>
          <p:nvPr>
            <p:ph idx="4294967295" type="subTitle"/>
          </p:nvPr>
        </p:nvSpPr>
        <p:spPr>
          <a:xfrm>
            <a:off x="699275" y="1421403"/>
            <a:ext cx="3582000" cy="2300700"/>
          </a:xfrm>
          <a:prstGeom prst="rect">
            <a:avLst/>
          </a:prstGeom>
        </p:spPr>
        <p:txBody>
          <a:bodyPr anchorCtr="0" anchor="t" bIns="0" lIns="0" spcFirstLastPara="1" rIns="0" wrap="square" tIns="0">
            <a:noAutofit/>
          </a:bodyPr>
          <a:lstStyle/>
          <a:p>
            <a:pPr indent="0" lvl="0" marL="457200" rtl="0" algn="ctr">
              <a:spcBef>
                <a:spcPts val="600"/>
              </a:spcBef>
              <a:spcAft>
                <a:spcPts val="0"/>
              </a:spcAft>
              <a:buNone/>
            </a:pPr>
            <a:r>
              <a:rPr lang="en" sz="1700">
                <a:latin typeface="Lato Black"/>
                <a:ea typeface="Lato Black"/>
                <a:cs typeface="Lato Black"/>
                <a:sym typeface="Lato Black"/>
              </a:rPr>
              <a:t>Definition for Blk/Children</a:t>
            </a:r>
            <a:endParaRPr sz="1700">
              <a:latin typeface="Lato Black"/>
              <a:ea typeface="Lato Black"/>
              <a:cs typeface="Lato Black"/>
              <a:sym typeface="Lato Black"/>
            </a:endParaRPr>
          </a:p>
          <a:p>
            <a:pPr indent="0" lvl="0" marL="457200" rtl="0" algn="ctr">
              <a:spcBef>
                <a:spcPts val="600"/>
              </a:spcBef>
              <a:spcAft>
                <a:spcPts val="0"/>
              </a:spcAft>
              <a:buNone/>
            </a:pPr>
            <a:r>
              <a:rPr lang="en" sz="1700">
                <a:latin typeface="Lato"/>
                <a:ea typeface="Lato"/>
                <a:cs typeface="Lato"/>
                <a:sym typeface="Lato"/>
              </a:rPr>
              <a:t>A policeman is a pig</a:t>
            </a:r>
            <a:endParaRPr sz="1700">
              <a:latin typeface="Lato"/>
              <a:ea typeface="Lato"/>
              <a:cs typeface="Lato"/>
              <a:sym typeface="Lato"/>
            </a:endParaRPr>
          </a:p>
          <a:p>
            <a:pPr indent="0" lvl="0" marL="457200" rtl="0" algn="ctr">
              <a:spcBef>
                <a:spcPts val="600"/>
              </a:spcBef>
              <a:spcAft>
                <a:spcPts val="0"/>
              </a:spcAft>
              <a:buNone/>
            </a:pPr>
            <a:r>
              <a:rPr lang="en" sz="1700">
                <a:latin typeface="Lato"/>
                <a:ea typeface="Lato"/>
                <a:cs typeface="Lato"/>
                <a:sym typeface="Lato"/>
              </a:rPr>
              <a:t>and should be locked in the zoo</a:t>
            </a:r>
            <a:endParaRPr sz="1700">
              <a:latin typeface="Lato"/>
              <a:ea typeface="Lato"/>
              <a:cs typeface="Lato"/>
              <a:sym typeface="Lato"/>
            </a:endParaRPr>
          </a:p>
          <a:p>
            <a:pPr indent="0" lvl="0" marL="457200" rtl="0" algn="ctr">
              <a:spcBef>
                <a:spcPts val="600"/>
              </a:spcBef>
              <a:spcAft>
                <a:spcPts val="0"/>
              </a:spcAft>
              <a:buNone/>
            </a:pPr>
            <a:r>
              <a:rPr lang="en" sz="1700">
                <a:latin typeface="Lato"/>
                <a:ea typeface="Lato"/>
                <a:cs typeface="Lato"/>
                <a:sym typeface="Lato"/>
              </a:rPr>
              <a:t>with all the other piggy animals and until he stops killing blk/people cracking their heads remember. </a:t>
            </a:r>
            <a:endParaRPr sz="1700">
              <a:latin typeface="Lato"/>
              <a:ea typeface="Lato"/>
              <a:cs typeface="Lato"/>
              <a:sym typeface="Lato"/>
            </a:endParaRPr>
          </a:p>
          <a:p>
            <a:pPr indent="0" lvl="0" marL="457200" rtl="0" algn="ctr">
              <a:spcBef>
                <a:spcPts val="600"/>
              </a:spcBef>
              <a:spcAft>
                <a:spcPts val="0"/>
              </a:spcAft>
              <a:buNone/>
            </a:pPr>
            <a:r>
              <a:rPr lang="en" sz="1700">
                <a:latin typeface="Lato"/>
                <a:ea typeface="Lato"/>
                <a:cs typeface="Lato"/>
                <a:sym typeface="Lato"/>
              </a:rPr>
              <a:t>the policeman is a pig. (oink/oink)</a:t>
            </a:r>
            <a:endParaRPr sz="1700">
              <a:latin typeface="Lato"/>
              <a:ea typeface="Lato"/>
              <a:cs typeface="Lato"/>
              <a:sym typeface="Lato"/>
            </a:endParaRPr>
          </a:p>
          <a:p>
            <a:pPr indent="0" lvl="0" marL="457200" rtl="0" algn="ctr">
              <a:spcBef>
                <a:spcPts val="600"/>
              </a:spcBef>
              <a:spcAft>
                <a:spcPts val="0"/>
              </a:spcAft>
              <a:buNone/>
            </a:pPr>
            <a:r>
              <a:rPr lang="en" sz="1400">
                <a:latin typeface="Lato Black"/>
                <a:ea typeface="Lato Black"/>
                <a:cs typeface="Lato Black"/>
                <a:sym typeface="Lato Black"/>
              </a:rPr>
              <a:t>-Sonia Sanchez 1969</a:t>
            </a:r>
            <a:endParaRPr sz="1400">
              <a:latin typeface="Lato Black"/>
              <a:ea typeface="Lato Black"/>
              <a:cs typeface="Lato Black"/>
              <a:sym typeface="Lato Black"/>
            </a:endParaRPr>
          </a:p>
        </p:txBody>
      </p:sp>
      <p:sp>
        <p:nvSpPr>
          <p:cNvPr id="1816" name="Google Shape;1816;p84"/>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Fifty years ago, the Kerner Commission Report exposed the news industry’s failings in integrating and reporting on communities of color. Since then, advocates have used the report’s findings to push for increased diversity in newsrooms—and have seen some important progress. Yet America’s diversity still isn’t reflected among the journalists who do the essential reporting—from small towns and big cities, on local issues and national crises—that we rely on. In this time of great challenges to the press, democracy, and the very idea of truth, how can we reinvigorate efforts to integrate newsrooms and advance indispensable journalism?" id="1817" name="Google Shape;1817;p84" title="PERFORMANCE: jessica Care moore, poet and spoken word artist">
            <a:hlinkClick r:id="rId3"/>
          </p:cNvPr>
          <p:cNvPicPr preferRelativeResize="0"/>
          <p:nvPr/>
        </p:nvPicPr>
        <p:blipFill>
          <a:blip r:embed="rId4">
            <a:alphaModFix/>
          </a:blip>
          <a:stretch>
            <a:fillRect/>
          </a:stretch>
        </p:blipFill>
        <p:spPr>
          <a:xfrm>
            <a:off x="4953225" y="1245971"/>
            <a:ext cx="3582000" cy="3122729"/>
          </a:xfrm>
          <a:prstGeom prst="rect">
            <a:avLst/>
          </a:prstGeom>
          <a:noFill/>
          <a:ln>
            <a:noFill/>
          </a:ln>
        </p:spPr>
      </p:pic>
      <p:sp>
        <p:nvSpPr>
          <p:cNvPr id="1818" name="Google Shape;1818;p84"/>
          <p:cNvSpPr txBox="1"/>
          <p:nvPr/>
        </p:nvSpPr>
        <p:spPr>
          <a:xfrm>
            <a:off x="4752225" y="4301075"/>
            <a:ext cx="3783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Lato Black"/>
                <a:ea typeface="Lato Black"/>
                <a:cs typeface="Lato Black"/>
                <a:sym typeface="Lato Black"/>
              </a:rPr>
              <a:t>Jessica Caremoore Spoken Word Performance 2018</a:t>
            </a:r>
            <a:endParaRPr sz="1200">
              <a:solidFill>
                <a:srgbClr val="FFFFFF"/>
              </a:solidFill>
              <a:latin typeface="Lato Black"/>
              <a:ea typeface="Lato Black"/>
              <a:cs typeface="Lato Black"/>
              <a:sym typeface="Lato Black"/>
            </a:endParaRPr>
          </a:p>
        </p:txBody>
      </p:sp>
      <p:sp>
        <p:nvSpPr>
          <p:cNvPr id="1819" name="Google Shape;1819;p84"/>
          <p:cNvSpPr txBox="1"/>
          <p:nvPr/>
        </p:nvSpPr>
        <p:spPr>
          <a:xfrm>
            <a:off x="123000" y="847200"/>
            <a:ext cx="2717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Light"/>
                <a:ea typeface="Lato Light"/>
                <a:cs typeface="Lato Light"/>
                <a:sym typeface="Lato Light"/>
              </a:rPr>
              <a:t>A Timeline of Poems Written by Black Woman</a:t>
            </a:r>
            <a:endParaRPr sz="1000">
              <a:latin typeface="Lato Light"/>
              <a:ea typeface="Lato Light"/>
              <a:cs typeface="Lato Light"/>
              <a:sym typeface="Lato Light"/>
            </a:endParaRPr>
          </a:p>
        </p:txBody>
      </p:sp>
      <p:sp>
        <p:nvSpPr>
          <p:cNvPr id="1820" name="Google Shape;1820;p84"/>
          <p:cNvSpPr txBox="1"/>
          <p:nvPr/>
        </p:nvSpPr>
        <p:spPr>
          <a:xfrm>
            <a:off x="5892675" y="4678150"/>
            <a:ext cx="3198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Lato Light"/>
                <a:ea typeface="Lato Light"/>
                <a:cs typeface="Lato Light"/>
                <a:sym typeface="Lato Light"/>
              </a:rPr>
              <a:t>Christina Gleaton</a:t>
            </a:r>
            <a:endParaRPr>
              <a:latin typeface="Lato Light"/>
              <a:ea typeface="Lato Light"/>
              <a:cs typeface="Lato Light"/>
              <a:sym typeface="Lato Light"/>
            </a:endParaRPr>
          </a:p>
        </p:txBody>
      </p:sp>
      <p:sp>
        <p:nvSpPr>
          <p:cNvPr id="1821" name="Google Shape;1821;p84"/>
          <p:cNvSpPr txBox="1"/>
          <p:nvPr/>
        </p:nvSpPr>
        <p:spPr>
          <a:xfrm>
            <a:off x="123000" y="1073425"/>
            <a:ext cx="7737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Light"/>
                <a:ea typeface="Lato Light"/>
                <a:cs typeface="Lato Light"/>
                <a:sym typeface="Lato Light"/>
              </a:rPr>
              <a:t>A Warning to 40+ more years of  “We Want Our Bodies Back” </a:t>
            </a:r>
            <a:endParaRPr sz="1000">
              <a:latin typeface="Lato Light"/>
              <a:ea typeface="Lato Light"/>
              <a:cs typeface="Lato Light"/>
              <a:sym typeface="Lato Light"/>
            </a:endParaRPr>
          </a:p>
        </p:txBody>
      </p:sp>
      <p:pic>
        <p:nvPicPr>
          <p:cNvPr id="1822" name="Google Shape;1822;p84" title="DAAS IN ACTION FINAL AUDIO .mp3">
            <a:hlinkClick r:id="rId5"/>
          </p:cNvPr>
          <p:cNvPicPr preferRelativeResize="0"/>
          <p:nvPr/>
        </p:nvPicPr>
        <p:blipFill>
          <a:blip r:embed="rId6">
            <a:alphaModFix/>
          </a:blip>
          <a:stretch>
            <a:fillRect/>
          </a:stretch>
        </p:blipFill>
        <p:spPr>
          <a:xfrm>
            <a:off x="49525" y="4533899"/>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7"/>
                                        </p:tgtEl>
                                        <p:attrNameLst>
                                          <p:attrName>style.visibility</p:attrName>
                                        </p:attrNameLst>
                                      </p:cBhvr>
                                      <p:to>
                                        <p:strVal val="visible"/>
                                      </p:to>
                                    </p:set>
                                    <p:animEffect filter="fade" transition="in">
                                      <p:cBhvr>
                                        <p:cTn dur="1000"/>
                                        <p:tgtEl>
                                          <p:spTgt spid="18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1826" name="Shape 1826"/>
        <p:cNvGrpSpPr/>
        <p:nvPr/>
      </p:nvGrpSpPr>
      <p:grpSpPr>
        <a:xfrm>
          <a:off x="0" y="0"/>
          <a:ext cx="0" cy="0"/>
          <a:chOff x="0" y="0"/>
          <a:chExt cx="0" cy="0"/>
        </a:xfrm>
      </p:grpSpPr>
      <p:sp>
        <p:nvSpPr>
          <p:cNvPr id="1827" name="Google Shape;1827;p8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Joshua Ross</a:t>
            </a:r>
            <a:endParaRPr/>
          </a:p>
        </p:txBody>
      </p:sp>
      <p:sp>
        <p:nvSpPr>
          <p:cNvPr id="1828" name="Google Shape;1828;p85"/>
          <p:cNvSpPr txBox="1"/>
          <p:nvPr>
            <p:ph idx="1" type="body"/>
          </p:nvPr>
        </p:nvSpPr>
        <p:spPr>
          <a:xfrm>
            <a:off x="311700" y="1088900"/>
            <a:ext cx="2808000" cy="3258900"/>
          </a:xfrm>
          <a:prstGeom prst="rect">
            <a:avLst/>
          </a:prstGeom>
        </p:spPr>
        <p:txBody>
          <a:bodyPr anchorCtr="0" anchor="t" bIns="91425" lIns="91425" spcFirstLastPara="1" rIns="91425" wrap="square" tIns="91425">
            <a:normAutofit fontScale="25000" lnSpcReduction="20000"/>
          </a:bodyPr>
          <a:lstStyle/>
          <a:p>
            <a:pPr indent="0" lvl="0" marL="0" rtl="0" algn="l">
              <a:lnSpc>
                <a:spcPct val="200000"/>
              </a:lnSpc>
              <a:spcBef>
                <a:spcPts val="0"/>
              </a:spcBef>
              <a:spcAft>
                <a:spcPts val="0"/>
              </a:spcAft>
              <a:buNone/>
            </a:pPr>
            <a:r>
              <a:t/>
            </a:r>
            <a:endParaRPr sz="1400">
              <a:solidFill>
                <a:schemeClr val="dk1"/>
              </a:solidFill>
              <a:latin typeface="Comfortaa"/>
              <a:ea typeface="Comfortaa"/>
              <a:cs typeface="Comfortaa"/>
              <a:sym typeface="Comfortaa"/>
            </a:endParaRPr>
          </a:p>
          <a:p>
            <a:pPr indent="-324971" lvl="0" marL="457200" rtl="0" algn="l">
              <a:lnSpc>
                <a:spcPct val="200000"/>
              </a:lnSpc>
              <a:spcBef>
                <a:spcPts val="1200"/>
              </a:spcBef>
              <a:spcAft>
                <a:spcPts val="0"/>
              </a:spcAft>
              <a:buClr>
                <a:srgbClr val="000000"/>
              </a:buClr>
              <a:buSzPct val="103406"/>
              <a:buFont typeface="Comfortaa"/>
              <a:buChar char="●"/>
            </a:pPr>
            <a:r>
              <a:rPr lang="en" sz="5870">
                <a:solidFill>
                  <a:srgbClr val="000000"/>
                </a:solidFill>
                <a:latin typeface="Comfortaa"/>
                <a:ea typeface="Comfortaa"/>
                <a:cs typeface="Comfortaa"/>
                <a:sym typeface="Comfortaa"/>
              </a:rPr>
              <a:t>Major: Afro-American and African Studies</a:t>
            </a:r>
            <a:endParaRPr sz="5870">
              <a:solidFill>
                <a:srgbClr val="000000"/>
              </a:solidFill>
              <a:latin typeface="Comfortaa"/>
              <a:ea typeface="Comfortaa"/>
              <a:cs typeface="Comfortaa"/>
              <a:sym typeface="Comfortaa"/>
            </a:endParaRPr>
          </a:p>
          <a:p>
            <a:pPr indent="-324971" lvl="0" marL="457200" rtl="0" algn="l">
              <a:lnSpc>
                <a:spcPct val="200000"/>
              </a:lnSpc>
              <a:spcBef>
                <a:spcPts val="0"/>
              </a:spcBef>
              <a:spcAft>
                <a:spcPts val="0"/>
              </a:spcAft>
              <a:buClr>
                <a:srgbClr val="000000"/>
              </a:buClr>
              <a:buSzPct val="103406"/>
              <a:buFont typeface="Comfortaa"/>
              <a:buChar char="●"/>
            </a:pPr>
            <a:r>
              <a:rPr lang="en" sz="5870">
                <a:solidFill>
                  <a:srgbClr val="000000"/>
                </a:solidFill>
                <a:latin typeface="Comfortaa"/>
                <a:ea typeface="Comfortaa"/>
                <a:cs typeface="Comfortaa"/>
                <a:sym typeface="Comfortaa"/>
              </a:rPr>
              <a:t>Born and raised in Southfield, Michigan</a:t>
            </a:r>
            <a:endParaRPr sz="5870">
              <a:solidFill>
                <a:srgbClr val="000000"/>
              </a:solidFill>
              <a:latin typeface="Comfortaa"/>
              <a:ea typeface="Comfortaa"/>
              <a:cs typeface="Comfortaa"/>
              <a:sym typeface="Comfortaa"/>
            </a:endParaRPr>
          </a:p>
          <a:p>
            <a:pPr indent="-321796" lvl="0" marL="457200" rtl="0" algn="l">
              <a:lnSpc>
                <a:spcPct val="200000"/>
              </a:lnSpc>
              <a:spcBef>
                <a:spcPts val="0"/>
              </a:spcBef>
              <a:spcAft>
                <a:spcPts val="0"/>
              </a:spcAft>
              <a:buClr>
                <a:srgbClr val="000000"/>
              </a:buClr>
              <a:buSzPct val="100000"/>
              <a:buFont typeface="Comfortaa"/>
              <a:buChar char="●"/>
            </a:pPr>
            <a:r>
              <a:rPr lang="en" sz="5870">
                <a:solidFill>
                  <a:srgbClr val="000000"/>
                </a:solidFill>
                <a:latin typeface="Comfortaa"/>
                <a:ea typeface="Comfortaa"/>
                <a:cs typeface="Comfortaa"/>
                <a:sym typeface="Comfortaa"/>
              </a:rPr>
              <a:t>Younger Brother of a UM Grad</a:t>
            </a:r>
            <a:endParaRPr sz="5870">
              <a:solidFill>
                <a:srgbClr val="000000"/>
              </a:solidFill>
              <a:latin typeface="Comfortaa"/>
              <a:ea typeface="Comfortaa"/>
              <a:cs typeface="Comfortaa"/>
              <a:sym typeface="Comfortaa"/>
            </a:endParaRPr>
          </a:p>
          <a:p>
            <a:pPr indent="-324971" lvl="0" marL="457200" rtl="0" algn="l">
              <a:lnSpc>
                <a:spcPct val="200000"/>
              </a:lnSpc>
              <a:spcBef>
                <a:spcPts val="0"/>
              </a:spcBef>
              <a:spcAft>
                <a:spcPts val="0"/>
              </a:spcAft>
              <a:buClr>
                <a:srgbClr val="000000"/>
              </a:buClr>
              <a:buSzPct val="103406"/>
              <a:buFont typeface="Comfortaa"/>
              <a:buChar char="●"/>
            </a:pPr>
            <a:r>
              <a:rPr lang="en" sz="5870">
                <a:solidFill>
                  <a:srgbClr val="000000"/>
                </a:solidFill>
                <a:latin typeface="Comfortaa"/>
                <a:ea typeface="Comfortaa"/>
                <a:cs typeface="Comfortaa"/>
                <a:sym typeface="Comfortaa"/>
              </a:rPr>
              <a:t>Student-Athlete and Captain here at MIchigan</a:t>
            </a:r>
            <a:endParaRPr sz="5870">
              <a:solidFill>
                <a:srgbClr val="000000"/>
              </a:solidFill>
              <a:latin typeface="Comfortaa"/>
              <a:ea typeface="Comfortaa"/>
              <a:cs typeface="Comfortaa"/>
              <a:sym typeface="Comfortaa"/>
            </a:endParaRPr>
          </a:p>
          <a:p>
            <a:pPr indent="0" lvl="0" marL="457200" rtl="0" algn="l">
              <a:lnSpc>
                <a:spcPct val="200000"/>
              </a:lnSpc>
              <a:spcBef>
                <a:spcPts val="1200"/>
              </a:spcBef>
              <a:spcAft>
                <a:spcPts val="0"/>
              </a:spcAft>
              <a:buNone/>
            </a:pPr>
            <a:r>
              <a:t/>
            </a:r>
            <a:endParaRPr sz="1400">
              <a:solidFill>
                <a:schemeClr val="dk1"/>
              </a:solidFill>
              <a:latin typeface="Comfortaa"/>
              <a:ea typeface="Comfortaa"/>
              <a:cs typeface="Comfortaa"/>
              <a:sym typeface="Comfortaa"/>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829" name="Google Shape;1829;p85"/>
          <p:cNvPicPr preferRelativeResize="0"/>
          <p:nvPr/>
        </p:nvPicPr>
        <p:blipFill>
          <a:blip r:embed="rId3">
            <a:alphaModFix/>
          </a:blip>
          <a:stretch>
            <a:fillRect/>
          </a:stretch>
        </p:blipFill>
        <p:spPr>
          <a:xfrm>
            <a:off x="3966075" y="336400"/>
            <a:ext cx="4222800" cy="43537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3" name="Shape 1833"/>
        <p:cNvGrpSpPr/>
        <p:nvPr/>
      </p:nvGrpSpPr>
      <p:grpSpPr>
        <a:xfrm>
          <a:off x="0" y="0"/>
          <a:ext cx="0" cy="0"/>
          <a:chOff x="0" y="0"/>
          <a:chExt cx="0" cy="0"/>
        </a:xfrm>
      </p:grpSpPr>
      <p:sp>
        <p:nvSpPr>
          <p:cNvPr id="1834" name="Google Shape;1834;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Ron Johnson </a:t>
            </a:r>
            <a:endParaRPr/>
          </a:p>
        </p:txBody>
      </p:sp>
      <p:sp>
        <p:nvSpPr>
          <p:cNvPr id="1835" name="Google Shape;1835;p86"/>
          <p:cNvSpPr txBox="1"/>
          <p:nvPr>
            <p:ph idx="1" type="body"/>
          </p:nvPr>
        </p:nvSpPr>
        <p:spPr>
          <a:xfrm>
            <a:off x="311700" y="932500"/>
            <a:ext cx="8520600" cy="3636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Former University of MIchigan Running Back from 1966-1968</a:t>
            </a:r>
            <a:endParaRPr/>
          </a:p>
          <a:p>
            <a:pPr indent="-342900" lvl="0" marL="457200" rtl="0" algn="l">
              <a:spcBef>
                <a:spcPts val="0"/>
              </a:spcBef>
              <a:spcAft>
                <a:spcPts val="0"/>
              </a:spcAft>
              <a:buSzPts val="1800"/>
              <a:buChar char="-"/>
            </a:pPr>
            <a:r>
              <a:rPr lang="en"/>
              <a:t>Born and raised in Detroit, Michigan </a:t>
            </a:r>
            <a:endParaRPr/>
          </a:p>
          <a:p>
            <a:pPr indent="-342900" lvl="0" marL="457200" rtl="0" algn="l">
              <a:spcBef>
                <a:spcPts val="0"/>
              </a:spcBef>
              <a:spcAft>
                <a:spcPts val="0"/>
              </a:spcAft>
              <a:buSzPts val="1800"/>
              <a:buChar char="-"/>
            </a:pPr>
            <a:r>
              <a:rPr lang="en"/>
              <a:t>Black Athlete</a:t>
            </a:r>
            <a:endParaRPr/>
          </a:p>
          <a:p>
            <a:pPr indent="-342900" lvl="0" marL="457200" rtl="0" algn="l">
              <a:spcBef>
                <a:spcPts val="0"/>
              </a:spcBef>
              <a:spcAft>
                <a:spcPts val="0"/>
              </a:spcAft>
              <a:buSzPts val="1800"/>
              <a:buChar char="-"/>
            </a:pPr>
            <a:r>
              <a:rPr lang="en"/>
              <a:t>All-American in 1968</a:t>
            </a:r>
            <a:endParaRPr/>
          </a:p>
          <a:p>
            <a:pPr indent="-342900" lvl="0" marL="457200" rtl="0" algn="l">
              <a:spcBef>
                <a:spcPts val="0"/>
              </a:spcBef>
              <a:spcAft>
                <a:spcPts val="0"/>
              </a:spcAft>
              <a:buSzPts val="1800"/>
              <a:buChar char="-"/>
            </a:pPr>
            <a:r>
              <a:rPr lang="en"/>
              <a:t>The First Black Football Captain</a:t>
            </a:r>
            <a:endParaRPr/>
          </a:p>
          <a:p>
            <a:pPr indent="0" lvl="0" marL="0" rtl="0" algn="l">
              <a:spcBef>
                <a:spcPts val="1200"/>
              </a:spcBef>
              <a:spcAft>
                <a:spcPts val="0"/>
              </a:spcAft>
              <a:buNone/>
            </a:pPr>
            <a:r>
              <a:rPr lang="en" u="sng">
                <a:solidFill>
                  <a:schemeClr val="hlink"/>
                </a:solidFill>
                <a:hlinkClick r:id="rId3"/>
              </a:rPr>
              <a:t>Audio Clip</a:t>
            </a:r>
            <a:r>
              <a:rPr lang="en"/>
              <a:t>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457200" rtl="0" algn="l">
              <a:spcBef>
                <a:spcPts val="1200"/>
              </a:spcBef>
              <a:spcAft>
                <a:spcPts val="1200"/>
              </a:spcAft>
              <a:buNone/>
            </a:pPr>
            <a:r>
              <a:t/>
            </a:r>
            <a:endParaRPr/>
          </a:p>
        </p:txBody>
      </p:sp>
      <p:pic>
        <p:nvPicPr>
          <p:cNvPr id="1836" name="Google Shape;1836;p86"/>
          <p:cNvPicPr preferRelativeResize="0"/>
          <p:nvPr/>
        </p:nvPicPr>
        <p:blipFill>
          <a:blip r:embed="rId4">
            <a:alphaModFix/>
          </a:blip>
          <a:stretch>
            <a:fillRect/>
          </a:stretch>
        </p:blipFill>
        <p:spPr>
          <a:xfrm>
            <a:off x="4975475" y="1656000"/>
            <a:ext cx="3724024" cy="32301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1840" name="Shape 1840"/>
        <p:cNvGrpSpPr/>
        <p:nvPr/>
      </p:nvGrpSpPr>
      <p:grpSpPr>
        <a:xfrm>
          <a:off x="0" y="0"/>
          <a:ext cx="0" cy="0"/>
          <a:chOff x="0" y="0"/>
          <a:chExt cx="0" cy="0"/>
        </a:xfrm>
      </p:grpSpPr>
      <p:sp>
        <p:nvSpPr>
          <p:cNvPr id="1841" name="Google Shape;1841;p8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Keith D. Hazely II</a:t>
            </a:r>
            <a:endParaRPr/>
          </a:p>
        </p:txBody>
      </p:sp>
      <p:sp>
        <p:nvSpPr>
          <p:cNvPr id="1842" name="Google Shape;1842;p8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321468" lvl="0" marL="457200" rtl="0" algn="l">
              <a:lnSpc>
                <a:spcPct val="95000"/>
              </a:lnSpc>
              <a:spcBef>
                <a:spcPts val="0"/>
              </a:spcBef>
              <a:spcAft>
                <a:spcPts val="0"/>
              </a:spcAft>
              <a:buClr>
                <a:srgbClr val="000000"/>
              </a:buClr>
              <a:buSzPts val="1463"/>
              <a:buFont typeface="Roboto"/>
              <a:buChar char="★"/>
            </a:pPr>
            <a:r>
              <a:rPr lang="en" sz="1462">
                <a:solidFill>
                  <a:srgbClr val="000000"/>
                </a:solidFill>
                <a:latin typeface="Roboto"/>
                <a:ea typeface="Roboto"/>
                <a:cs typeface="Roboto"/>
                <a:sym typeface="Roboto"/>
              </a:rPr>
              <a:t>Major:  Political Science</a:t>
            </a:r>
            <a:endParaRPr sz="1462">
              <a:solidFill>
                <a:srgbClr val="000000"/>
              </a:solidFill>
              <a:latin typeface="Roboto"/>
              <a:ea typeface="Roboto"/>
              <a:cs typeface="Roboto"/>
              <a:sym typeface="Roboto"/>
            </a:endParaRPr>
          </a:p>
          <a:p>
            <a:pPr indent="0" lvl="0" marL="0" rtl="0" algn="l">
              <a:lnSpc>
                <a:spcPct val="95000"/>
              </a:lnSpc>
              <a:spcBef>
                <a:spcPts val="1200"/>
              </a:spcBef>
              <a:spcAft>
                <a:spcPts val="0"/>
              </a:spcAft>
              <a:buSzPts val="852"/>
              <a:buNone/>
            </a:pPr>
            <a:r>
              <a:t/>
            </a:r>
            <a:endParaRPr sz="1462">
              <a:solidFill>
                <a:srgbClr val="000000"/>
              </a:solidFill>
              <a:latin typeface="Roboto"/>
              <a:ea typeface="Roboto"/>
              <a:cs typeface="Roboto"/>
              <a:sym typeface="Roboto"/>
            </a:endParaRPr>
          </a:p>
          <a:p>
            <a:pPr indent="-302418" lvl="0" marL="457200" rtl="0" algn="l">
              <a:lnSpc>
                <a:spcPct val="95000"/>
              </a:lnSpc>
              <a:spcBef>
                <a:spcPts val="1200"/>
              </a:spcBef>
              <a:spcAft>
                <a:spcPts val="0"/>
              </a:spcAft>
              <a:buClr>
                <a:srgbClr val="000000"/>
              </a:buClr>
              <a:buSzPts val="1163"/>
              <a:buChar char="★"/>
            </a:pPr>
            <a:r>
              <a:rPr lang="en" sz="1462">
                <a:solidFill>
                  <a:srgbClr val="000000"/>
                </a:solidFill>
                <a:latin typeface="Roboto"/>
                <a:ea typeface="Roboto"/>
                <a:cs typeface="Roboto"/>
                <a:sym typeface="Roboto"/>
              </a:rPr>
              <a:t>Minor: </a:t>
            </a:r>
            <a:r>
              <a:rPr lang="en" sz="1385">
                <a:solidFill>
                  <a:schemeClr val="dk1"/>
                </a:solidFill>
                <a:latin typeface="Roboto"/>
                <a:ea typeface="Roboto"/>
                <a:cs typeface="Roboto"/>
                <a:sym typeface="Roboto"/>
              </a:rPr>
              <a:t>Afro-American and African Studies</a:t>
            </a:r>
            <a:endParaRPr sz="1385">
              <a:solidFill>
                <a:schemeClr val="dk1"/>
              </a:solidFill>
              <a:latin typeface="Roboto"/>
              <a:ea typeface="Roboto"/>
              <a:cs typeface="Roboto"/>
              <a:sym typeface="Roboto"/>
            </a:endParaRPr>
          </a:p>
          <a:p>
            <a:pPr indent="0" lvl="0" marL="457200" rtl="0" algn="l">
              <a:lnSpc>
                <a:spcPct val="95000"/>
              </a:lnSpc>
              <a:spcBef>
                <a:spcPts val="1200"/>
              </a:spcBef>
              <a:spcAft>
                <a:spcPts val="0"/>
              </a:spcAft>
              <a:buSzPts val="852"/>
              <a:buNone/>
            </a:pPr>
            <a:r>
              <a:t/>
            </a:r>
            <a:endParaRPr sz="1385">
              <a:solidFill>
                <a:schemeClr val="dk1"/>
              </a:solidFill>
              <a:latin typeface="Roboto"/>
              <a:ea typeface="Roboto"/>
              <a:cs typeface="Roboto"/>
              <a:sym typeface="Roboto"/>
            </a:endParaRPr>
          </a:p>
          <a:p>
            <a:pPr indent="-316547" lvl="0" marL="457200" rtl="0" algn="l">
              <a:lnSpc>
                <a:spcPct val="95000"/>
              </a:lnSpc>
              <a:spcBef>
                <a:spcPts val="1200"/>
              </a:spcBef>
              <a:spcAft>
                <a:spcPts val="0"/>
              </a:spcAft>
              <a:buClr>
                <a:schemeClr val="dk1"/>
              </a:buClr>
              <a:buSzPts val="1385"/>
              <a:buFont typeface="Roboto"/>
              <a:buChar char="★"/>
            </a:pPr>
            <a:r>
              <a:rPr lang="en" sz="1385">
                <a:solidFill>
                  <a:schemeClr val="dk1"/>
                </a:solidFill>
                <a:latin typeface="Roboto"/>
                <a:ea typeface="Roboto"/>
                <a:cs typeface="Roboto"/>
                <a:sym typeface="Roboto"/>
              </a:rPr>
              <a:t>Metro Detroit native and returning student</a:t>
            </a:r>
            <a:endParaRPr sz="1385">
              <a:solidFill>
                <a:schemeClr val="dk1"/>
              </a:solidFill>
              <a:latin typeface="Roboto"/>
              <a:ea typeface="Roboto"/>
              <a:cs typeface="Roboto"/>
              <a:sym typeface="Roboto"/>
            </a:endParaRPr>
          </a:p>
          <a:p>
            <a:pPr indent="0" lvl="0" marL="457200" rtl="0" algn="l">
              <a:lnSpc>
                <a:spcPct val="95000"/>
              </a:lnSpc>
              <a:spcBef>
                <a:spcPts val="1200"/>
              </a:spcBef>
              <a:spcAft>
                <a:spcPts val="0"/>
              </a:spcAft>
              <a:buSzPts val="852"/>
              <a:buNone/>
            </a:pPr>
            <a:r>
              <a:t/>
            </a:r>
            <a:endParaRPr sz="1385">
              <a:solidFill>
                <a:schemeClr val="dk1"/>
              </a:solidFill>
              <a:latin typeface="Roboto"/>
              <a:ea typeface="Roboto"/>
              <a:cs typeface="Roboto"/>
              <a:sym typeface="Roboto"/>
            </a:endParaRPr>
          </a:p>
          <a:p>
            <a:pPr indent="-316547" lvl="0" marL="457200" rtl="0" algn="l">
              <a:lnSpc>
                <a:spcPct val="95000"/>
              </a:lnSpc>
              <a:spcBef>
                <a:spcPts val="1200"/>
              </a:spcBef>
              <a:spcAft>
                <a:spcPts val="0"/>
              </a:spcAft>
              <a:buClr>
                <a:schemeClr val="dk1"/>
              </a:buClr>
              <a:buSzPts val="1385"/>
              <a:buFont typeface="Roboto"/>
              <a:buChar char="★"/>
            </a:pPr>
            <a:r>
              <a:rPr lang="en" sz="1385">
                <a:solidFill>
                  <a:schemeClr val="dk1"/>
                </a:solidFill>
                <a:latin typeface="Roboto"/>
                <a:ea typeface="Roboto"/>
                <a:cs typeface="Roboto"/>
                <a:sym typeface="Roboto"/>
              </a:rPr>
              <a:t>Avid golfer </a:t>
            </a:r>
            <a:endParaRPr sz="1385">
              <a:solidFill>
                <a:schemeClr val="dk1"/>
              </a:solidFill>
              <a:latin typeface="Roboto"/>
              <a:ea typeface="Roboto"/>
              <a:cs typeface="Roboto"/>
              <a:sym typeface="Roboto"/>
            </a:endParaRPr>
          </a:p>
          <a:p>
            <a:pPr indent="0" lvl="0" marL="0" rtl="0" algn="l">
              <a:lnSpc>
                <a:spcPct val="95000"/>
              </a:lnSpc>
              <a:spcBef>
                <a:spcPts val="1200"/>
              </a:spcBef>
              <a:spcAft>
                <a:spcPts val="0"/>
              </a:spcAft>
              <a:buSzPts val="852"/>
              <a:buNone/>
            </a:pPr>
            <a:r>
              <a:t/>
            </a:r>
            <a:endParaRPr sz="1285">
              <a:solidFill>
                <a:schemeClr val="dk1"/>
              </a:solidFill>
              <a:latin typeface="Roboto"/>
              <a:ea typeface="Roboto"/>
              <a:cs typeface="Roboto"/>
              <a:sym typeface="Roboto"/>
            </a:endParaRPr>
          </a:p>
          <a:p>
            <a:pPr indent="0" lvl="0" marL="0" rtl="0" algn="l">
              <a:lnSpc>
                <a:spcPct val="95000"/>
              </a:lnSpc>
              <a:spcBef>
                <a:spcPts val="1200"/>
              </a:spcBef>
              <a:spcAft>
                <a:spcPts val="1200"/>
              </a:spcAft>
              <a:buSzPts val="852"/>
              <a:buNone/>
            </a:pPr>
            <a:r>
              <a:t/>
            </a:r>
            <a:endParaRPr sz="1285">
              <a:solidFill>
                <a:schemeClr val="dk1"/>
              </a:solidFill>
              <a:latin typeface="Roboto"/>
              <a:ea typeface="Roboto"/>
              <a:cs typeface="Roboto"/>
              <a:sym typeface="Roboto"/>
            </a:endParaRPr>
          </a:p>
        </p:txBody>
      </p:sp>
      <p:pic>
        <p:nvPicPr>
          <p:cNvPr id="1843" name="Google Shape;1843;p87"/>
          <p:cNvPicPr preferRelativeResize="0"/>
          <p:nvPr/>
        </p:nvPicPr>
        <p:blipFill>
          <a:blip r:embed="rId3">
            <a:alphaModFix/>
          </a:blip>
          <a:stretch>
            <a:fillRect/>
          </a:stretch>
        </p:blipFill>
        <p:spPr>
          <a:xfrm>
            <a:off x="4871100" y="827450"/>
            <a:ext cx="2512626" cy="40518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pic>
        <p:nvPicPr>
          <p:cNvPr id="1848" name="Google Shape;1848;p88"/>
          <p:cNvPicPr preferRelativeResize="0"/>
          <p:nvPr/>
        </p:nvPicPr>
        <p:blipFill>
          <a:blip r:embed="rId3">
            <a:alphaModFix/>
          </a:blip>
          <a:stretch>
            <a:fillRect/>
          </a:stretch>
        </p:blipFill>
        <p:spPr>
          <a:xfrm>
            <a:off x="152400" y="152400"/>
            <a:ext cx="8839204" cy="44627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62"/>
          <p:cNvSpPr txBox="1"/>
          <p:nvPr>
            <p:ph type="ctrTitle"/>
          </p:nvPr>
        </p:nvSpPr>
        <p:spPr>
          <a:xfrm>
            <a:off x="162094" y="1314450"/>
            <a:ext cx="7829400" cy="20001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100"/>
              <a:buFont typeface="Consolas"/>
              <a:buNone/>
            </a:pPr>
            <a:r>
              <a:rPr lang="en"/>
              <a:t>Nothing New Under the Sun:</a:t>
            </a:r>
            <a:br>
              <a:rPr lang="en"/>
            </a:br>
            <a:endParaRPr sz="2100"/>
          </a:p>
        </p:txBody>
      </p:sp>
      <p:sp>
        <p:nvSpPr>
          <p:cNvPr id="1589" name="Google Shape;1589;p62"/>
          <p:cNvSpPr txBox="1"/>
          <p:nvPr>
            <p:ph idx="1" type="subTitle"/>
          </p:nvPr>
        </p:nvSpPr>
        <p:spPr>
          <a:xfrm>
            <a:off x="1142107" y="3829050"/>
            <a:ext cx="6859800" cy="8001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2400"/>
              <a:buNone/>
            </a:pPr>
            <a:r>
              <a:rPr lang="en" sz="2400">
                <a:solidFill>
                  <a:schemeClr val="lt1"/>
                </a:solidFill>
              </a:rPr>
              <a:t>How the Racial Climate Has Remained the Same</a:t>
            </a:r>
            <a:endParaRPr/>
          </a:p>
          <a:p>
            <a:pPr indent="0" lvl="0" marL="0" rtl="0" algn="l">
              <a:lnSpc>
                <a:spcPct val="90000"/>
              </a:lnSpc>
              <a:spcBef>
                <a:spcPts val="0"/>
              </a:spcBef>
              <a:spcAft>
                <a:spcPts val="0"/>
              </a:spcAft>
              <a:buClr>
                <a:schemeClr val="lt1"/>
              </a:buClr>
              <a:buSzPts val="2400"/>
              <a:buNone/>
            </a:pPr>
            <a:r>
              <a:rPr lang="en" sz="2400">
                <a:solidFill>
                  <a:schemeClr val="lt1"/>
                </a:solidFill>
              </a:rPr>
              <a:t>1987 -2021</a:t>
            </a:r>
            <a:endParaRPr/>
          </a:p>
        </p:txBody>
      </p:sp>
      <p:sp>
        <p:nvSpPr>
          <p:cNvPr id="1590" name="Google Shape;1590;p62"/>
          <p:cNvSpPr txBox="1"/>
          <p:nvPr/>
        </p:nvSpPr>
        <p:spPr>
          <a:xfrm>
            <a:off x="6858000" y="4653643"/>
            <a:ext cx="2514600" cy="3186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lang="en" sz="1800">
                <a:solidFill>
                  <a:srgbClr val="FFFFFF"/>
                </a:solidFill>
                <a:latin typeface="Corbel"/>
                <a:ea typeface="Corbel"/>
                <a:cs typeface="Corbel"/>
                <a:sym typeface="Corbel"/>
              </a:rPr>
              <a:t>Chandra V Howard</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2" name="Shape 1852"/>
        <p:cNvGrpSpPr/>
        <p:nvPr/>
      </p:nvGrpSpPr>
      <p:grpSpPr>
        <a:xfrm>
          <a:off x="0" y="0"/>
          <a:ext cx="0" cy="0"/>
          <a:chOff x="0" y="0"/>
          <a:chExt cx="0" cy="0"/>
        </a:xfrm>
      </p:grpSpPr>
      <p:pic>
        <p:nvPicPr>
          <p:cNvPr id="1853" name="Google Shape;1853;p89"/>
          <p:cNvPicPr preferRelativeResize="0"/>
          <p:nvPr/>
        </p:nvPicPr>
        <p:blipFill>
          <a:blip r:embed="rId3">
            <a:alphaModFix/>
          </a:blip>
          <a:stretch>
            <a:fillRect/>
          </a:stretch>
        </p:blipFill>
        <p:spPr>
          <a:xfrm>
            <a:off x="72600" y="2192075"/>
            <a:ext cx="8839204" cy="27061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pic>
        <p:nvPicPr>
          <p:cNvPr id="1858" name="Google Shape;1858;p90"/>
          <p:cNvPicPr preferRelativeResize="0"/>
          <p:nvPr/>
        </p:nvPicPr>
        <p:blipFill>
          <a:blip r:embed="rId3">
            <a:alphaModFix/>
          </a:blip>
          <a:stretch>
            <a:fillRect/>
          </a:stretch>
        </p:blipFill>
        <p:spPr>
          <a:xfrm>
            <a:off x="152400" y="152400"/>
            <a:ext cx="8839204" cy="465266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pic>
        <p:nvPicPr>
          <p:cNvPr id="1863" name="Google Shape;1863;p91"/>
          <p:cNvPicPr preferRelativeResize="0"/>
          <p:nvPr/>
        </p:nvPicPr>
        <p:blipFill>
          <a:blip r:embed="rId3">
            <a:alphaModFix/>
          </a:blip>
          <a:stretch>
            <a:fillRect/>
          </a:stretch>
        </p:blipFill>
        <p:spPr>
          <a:xfrm>
            <a:off x="152400" y="152400"/>
            <a:ext cx="8839204" cy="46526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pic>
        <p:nvPicPr>
          <p:cNvPr id="1868" name="Google Shape;1868;p92"/>
          <p:cNvPicPr preferRelativeResize="0"/>
          <p:nvPr/>
        </p:nvPicPr>
        <p:blipFill>
          <a:blip r:embed="rId3">
            <a:alphaModFix/>
          </a:blip>
          <a:stretch>
            <a:fillRect/>
          </a:stretch>
        </p:blipFill>
        <p:spPr>
          <a:xfrm>
            <a:off x="152400" y="152400"/>
            <a:ext cx="8839204" cy="46526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pic>
        <p:nvPicPr>
          <p:cNvPr id="1873" name="Google Shape;1873;p93"/>
          <p:cNvPicPr preferRelativeResize="0"/>
          <p:nvPr/>
        </p:nvPicPr>
        <p:blipFill>
          <a:blip r:embed="rId3">
            <a:alphaModFix/>
          </a:blip>
          <a:stretch>
            <a:fillRect/>
          </a:stretch>
        </p:blipFill>
        <p:spPr>
          <a:xfrm>
            <a:off x="152400" y="152400"/>
            <a:ext cx="8839204" cy="465266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7" name="Shape 1877"/>
        <p:cNvGrpSpPr/>
        <p:nvPr/>
      </p:nvGrpSpPr>
      <p:grpSpPr>
        <a:xfrm>
          <a:off x="0" y="0"/>
          <a:ext cx="0" cy="0"/>
          <a:chOff x="0" y="0"/>
          <a:chExt cx="0" cy="0"/>
        </a:xfrm>
      </p:grpSpPr>
      <p:pic>
        <p:nvPicPr>
          <p:cNvPr id="1878" name="Google Shape;1878;p94"/>
          <p:cNvPicPr preferRelativeResize="0"/>
          <p:nvPr/>
        </p:nvPicPr>
        <p:blipFill>
          <a:blip r:embed="rId3">
            <a:alphaModFix/>
          </a:blip>
          <a:stretch>
            <a:fillRect/>
          </a:stretch>
        </p:blipFill>
        <p:spPr>
          <a:xfrm>
            <a:off x="152400" y="152400"/>
            <a:ext cx="8839204" cy="46526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pic>
        <p:nvPicPr>
          <p:cNvPr id="1883" name="Google Shape;1883;p95"/>
          <p:cNvPicPr preferRelativeResize="0"/>
          <p:nvPr/>
        </p:nvPicPr>
        <p:blipFill>
          <a:blip r:embed="rId3">
            <a:alphaModFix/>
          </a:blip>
          <a:stretch>
            <a:fillRect/>
          </a:stretch>
        </p:blipFill>
        <p:spPr>
          <a:xfrm>
            <a:off x="152400" y="152400"/>
            <a:ext cx="8839204" cy="45490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7" name="Shape 1887"/>
        <p:cNvGrpSpPr/>
        <p:nvPr/>
      </p:nvGrpSpPr>
      <p:grpSpPr>
        <a:xfrm>
          <a:off x="0" y="0"/>
          <a:ext cx="0" cy="0"/>
          <a:chOff x="0" y="0"/>
          <a:chExt cx="0" cy="0"/>
        </a:xfrm>
      </p:grpSpPr>
      <p:pic>
        <p:nvPicPr>
          <p:cNvPr id="1888" name="Google Shape;1888;p96"/>
          <p:cNvPicPr preferRelativeResize="0"/>
          <p:nvPr/>
        </p:nvPicPr>
        <p:blipFill>
          <a:blip r:embed="rId3">
            <a:alphaModFix/>
          </a:blip>
          <a:stretch>
            <a:fillRect/>
          </a:stretch>
        </p:blipFill>
        <p:spPr>
          <a:xfrm>
            <a:off x="152400" y="152400"/>
            <a:ext cx="8839204" cy="4432550"/>
          </a:xfrm>
          <a:prstGeom prst="rect">
            <a:avLst/>
          </a:prstGeom>
          <a:noFill/>
          <a:ln>
            <a:noFill/>
          </a:ln>
        </p:spPr>
      </p:pic>
      <p:pic>
        <p:nvPicPr>
          <p:cNvPr id="1889" name="Google Shape;1889;p96" title="RPReplay_Final1619107734.mov">
            <a:hlinkClick r:id="rId4"/>
          </p:cNvPr>
          <p:cNvPicPr preferRelativeResize="0"/>
          <p:nvPr/>
        </p:nvPicPr>
        <p:blipFill>
          <a:blip r:embed="rId5">
            <a:alphaModFix/>
          </a:blip>
          <a:stretch>
            <a:fillRect/>
          </a:stretch>
        </p:blipFill>
        <p:spPr>
          <a:xfrm>
            <a:off x="4045325" y="654175"/>
            <a:ext cx="4946275" cy="37097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9"/>
                                        </p:tgtEl>
                                        <p:attrNameLst>
                                          <p:attrName>style.visibility</p:attrName>
                                        </p:attrNameLst>
                                      </p:cBhvr>
                                      <p:to>
                                        <p:strVal val="visible"/>
                                      </p:to>
                                    </p:set>
                                    <p:animEffect filter="fade" transition="in">
                                      <p:cBhvr>
                                        <p:cTn dur="1000"/>
                                        <p:tgtEl>
                                          <p:spTgt spid="18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63"/>
          <p:cNvSpPr txBox="1"/>
          <p:nvPr>
            <p:ph idx="1" type="body"/>
          </p:nvPr>
        </p:nvSpPr>
        <p:spPr>
          <a:xfrm>
            <a:off x="930575" y="1415675"/>
            <a:ext cx="3402600" cy="2788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White</a:t>
            </a:r>
            <a:endParaRPr b="1"/>
          </a:p>
          <a:p>
            <a:pPr indent="0" lvl="0" marL="0" rtl="0" algn="l">
              <a:spcBef>
                <a:spcPts val="600"/>
              </a:spcBef>
              <a:spcAft>
                <a:spcPts val="0"/>
              </a:spcAft>
              <a:buNone/>
            </a:pPr>
            <a:r>
              <a:rPr lang="en"/>
              <a:t>Is the color of milk and fresh snow, the color produced by the combination of all the colors of the visible spectrum.</a:t>
            </a:r>
            <a:endParaRPr/>
          </a:p>
        </p:txBody>
      </p:sp>
      <p:sp>
        <p:nvSpPr>
          <p:cNvPr id="1596" name="Google Shape;1596;p63"/>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You can </a:t>
            </a:r>
            <a:r>
              <a:rPr lang="en"/>
              <a:t>a</a:t>
            </a:r>
            <a:r>
              <a:rPr lang="en"/>
              <a:t>lso </a:t>
            </a:r>
            <a:r>
              <a:rPr lang="en"/>
              <a:t>s</a:t>
            </a:r>
            <a:r>
              <a:rPr lang="en"/>
              <a:t>plit </a:t>
            </a:r>
            <a:r>
              <a:rPr lang="en"/>
              <a:t>y</a:t>
            </a:r>
            <a:r>
              <a:rPr lang="en"/>
              <a:t>our </a:t>
            </a:r>
            <a:r>
              <a:rPr lang="en"/>
              <a:t>c</a:t>
            </a:r>
            <a:r>
              <a:rPr lang="en"/>
              <a:t>ontent</a:t>
            </a:r>
            <a:endParaRPr/>
          </a:p>
        </p:txBody>
      </p:sp>
      <p:sp>
        <p:nvSpPr>
          <p:cNvPr id="1597" name="Google Shape;1597;p63"/>
          <p:cNvSpPr txBox="1"/>
          <p:nvPr>
            <p:ph idx="2" type="body"/>
          </p:nvPr>
        </p:nvSpPr>
        <p:spPr>
          <a:xfrm>
            <a:off x="4810650" y="1415675"/>
            <a:ext cx="3402600" cy="2788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Black</a:t>
            </a:r>
            <a:endParaRPr b="1"/>
          </a:p>
          <a:p>
            <a:pPr indent="0" lvl="0" marL="0" rtl="0" algn="l">
              <a:spcBef>
                <a:spcPts val="600"/>
              </a:spcBef>
              <a:spcAft>
                <a:spcPts val="0"/>
              </a:spcAft>
              <a:buNone/>
            </a:pPr>
            <a:r>
              <a:rPr lang="en"/>
              <a:t>Is the color of ebony and of outer space. It has been the symbolic color of elegance, solemnity and authority.</a:t>
            </a:r>
            <a:endParaRPr/>
          </a:p>
        </p:txBody>
      </p:sp>
      <p:sp>
        <p:nvSpPr>
          <p:cNvPr id="1598" name="Google Shape;1598;p63"/>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599" name="Google Shape;1599;p6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64"/>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In two or three columns</a:t>
            </a:r>
            <a:endParaRPr/>
          </a:p>
        </p:txBody>
      </p:sp>
      <p:sp>
        <p:nvSpPr>
          <p:cNvPr id="1605" name="Google Shape;1605;p64"/>
          <p:cNvSpPr txBox="1"/>
          <p:nvPr>
            <p:ph idx="1" type="body"/>
          </p:nvPr>
        </p:nvSpPr>
        <p:spPr>
          <a:xfrm>
            <a:off x="914562" y="1415675"/>
            <a:ext cx="2268600" cy="2788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Yellow</a:t>
            </a:r>
            <a:endParaRPr b="1"/>
          </a:p>
          <a:p>
            <a:pPr indent="0" lvl="0" marL="0" rtl="0" algn="l">
              <a:spcBef>
                <a:spcPts val="600"/>
              </a:spcBef>
              <a:spcAft>
                <a:spcPts val="0"/>
              </a:spcAft>
              <a:buNone/>
            </a:pPr>
            <a:r>
              <a:rPr lang="en"/>
              <a:t>Is the color of gold, butter and ripe lemons. In the spectrum of visible light, yellow is found between green and orange.</a:t>
            </a:r>
            <a:endParaRPr/>
          </a:p>
        </p:txBody>
      </p:sp>
      <p:sp>
        <p:nvSpPr>
          <p:cNvPr id="1606" name="Google Shape;1606;p64"/>
          <p:cNvSpPr txBox="1"/>
          <p:nvPr>
            <p:ph idx="2" type="body"/>
          </p:nvPr>
        </p:nvSpPr>
        <p:spPr>
          <a:xfrm>
            <a:off x="3421615" y="1415675"/>
            <a:ext cx="2268600" cy="2788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Blue</a:t>
            </a:r>
            <a:endParaRPr b="1"/>
          </a:p>
          <a:p>
            <a:pPr indent="0" lvl="0" marL="0" rtl="0" algn="l">
              <a:spcBef>
                <a:spcPts val="600"/>
              </a:spcBef>
              <a:spcAft>
                <a:spcPts val="0"/>
              </a:spcAft>
              <a:buNone/>
            </a:pPr>
            <a:r>
              <a:rPr lang="en"/>
              <a:t>Is the colour of the clear sky and the deep sea. It is located between violet and green on the optical spectrum.</a:t>
            </a:r>
            <a:endParaRPr/>
          </a:p>
        </p:txBody>
      </p:sp>
      <p:sp>
        <p:nvSpPr>
          <p:cNvPr id="1607" name="Google Shape;1607;p64"/>
          <p:cNvSpPr txBox="1"/>
          <p:nvPr>
            <p:ph idx="3" type="body"/>
          </p:nvPr>
        </p:nvSpPr>
        <p:spPr>
          <a:xfrm>
            <a:off x="5928668" y="1415675"/>
            <a:ext cx="2268600" cy="2788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Red</a:t>
            </a:r>
            <a:endParaRPr b="1"/>
          </a:p>
          <a:p>
            <a:pPr indent="0" lvl="0" marL="0" rtl="0" algn="l">
              <a:spcBef>
                <a:spcPts val="600"/>
              </a:spcBef>
              <a:spcAft>
                <a:spcPts val="0"/>
              </a:spcAft>
              <a:buNone/>
            </a:pPr>
            <a:r>
              <a:rPr lang="en"/>
              <a:t>Is the color of blood, and because of this it has historically been associated with sacrifice, danger and courage. </a:t>
            </a:r>
            <a:endParaRPr/>
          </a:p>
          <a:p>
            <a:pPr indent="0" lvl="0" marL="0" rtl="0" algn="l">
              <a:spcBef>
                <a:spcPts val="600"/>
              </a:spcBef>
              <a:spcAft>
                <a:spcPts val="0"/>
              </a:spcAft>
              <a:buNone/>
            </a:pPr>
            <a:r>
              <a:t/>
            </a:r>
            <a:endParaRPr/>
          </a:p>
        </p:txBody>
      </p:sp>
      <p:sp>
        <p:nvSpPr>
          <p:cNvPr id="1608" name="Google Shape;1608;p64"/>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609" name="Google Shape;1609;p64"/>
          <p:cNvPicPr preferRelativeResize="0"/>
          <p:nvPr/>
        </p:nvPicPr>
        <p:blipFill>
          <a:blip r:embed="rId3">
            <a:alphaModFix/>
          </a:blip>
          <a:stretch>
            <a:fillRect/>
          </a:stretch>
        </p:blipFill>
        <p:spPr>
          <a:xfrm>
            <a:off x="1"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65"/>
          <p:cNvSpPr txBox="1"/>
          <p:nvPr>
            <p:ph type="title"/>
          </p:nvPr>
        </p:nvSpPr>
        <p:spPr>
          <a:xfrm>
            <a:off x="930600" y="886025"/>
            <a:ext cx="3520800" cy="36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 picture is worth a thousand words</a:t>
            </a:r>
            <a:endParaRPr/>
          </a:p>
        </p:txBody>
      </p:sp>
      <p:sp>
        <p:nvSpPr>
          <p:cNvPr id="1615" name="Google Shape;1615;p65"/>
          <p:cNvSpPr txBox="1"/>
          <p:nvPr>
            <p:ph idx="1" type="body"/>
          </p:nvPr>
        </p:nvSpPr>
        <p:spPr>
          <a:xfrm>
            <a:off x="930600" y="1935334"/>
            <a:ext cx="3520800" cy="18000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000"/>
              <a:t>A complex idea can be conveyed with just a single still image, namely making it possible to absorb large amounts of data quickly.</a:t>
            </a:r>
            <a:endParaRPr sz="2000"/>
          </a:p>
        </p:txBody>
      </p:sp>
      <p:sp>
        <p:nvSpPr>
          <p:cNvPr id="1616" name="Google Shape;1616;p65"/>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617" name="Google Shape;1617;p65"/>
          <p:cNvPicPr preferRelativeResize="0"/>
          <p:nvPr/>
        </p:nvPicPr>
        <p:blipFill rotWithShape="1">
          <a:blip r:embed="rId3">
            <a:alphaModFix/>
          </a:blip>
          <a:srcRect b="0" l="16627" r="16621" t="0"/>
          <a:stretch/>
        </p:blipFill>
        <p:spPr>
          <a:xfrm>
            <a:off x="4949250" y="939700"/>
            <a:ext cx="3264150" cy="3264150"/>
          </a:xfrm>
          <a:prstGeom prst="rect">
            <a:avLst/>
          </a:prstGeom>
          <a:noFill/>
          <a:ln>
            <a:noFill/>
          </a:ln>
        </p:spPr>
      </p:pic>
      <p:pic>
        <p:nvPicPr>
          <p:cNvPr id="1618" name="Google Shape;1618;p65"/>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2" name="Shape 1622"/>
        <p:cNvGrpSpPr/>
        <p:nvPr/>
      </p:nvGrpSpPr>
      <p:grpSpPr>
        <a:xfrm>
          <a:off x="0" y="0"/>
          <a:ext cx="0" cy="0"/>
          <a:chOff x="0" y="0"/>
          <a:chExt cx="0" cy="0"/>
        </a:xfrm>
      </p:grpSpPr>
      <p:sp>
        <p:nvSpPr>
          <p:cNvPr id="1623" name="Google Shape;1623;p66"/>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And tables to compare data</a:t>
            </a:r>
            <a:endParaRPr/>
          </a:p>
        </p:txBody>
      </p:sp>
      <p:graphicFrame>
        <p:nvGraphicFramePr>
          <p:cNvPr id="1624" name="Google Shape;1624;p66"/>
          <p:cNvGraphicFramePr/>
          <p:nvPr/>
        </p:nvGraphicFramePr>
        <p:xfrm>
          <a:off x="930600" y="1555681"/>
          <a:ext cx="3000000" cy="3000000"/>
        </p:xfrm>
        <a:graphic>
          <a:graphicData uri="http://schemas.openxmlformats.org/drawingml/2006/table">
            <a:tbl>
              <a:tblPr>
                <a:noFill/>
                <a:tableStyleId>{2E49C3E3-16F6-479D-B860-D986B074E91D}</a:tableStyleId>
              </a:tblPr>
              <a:tblGrid>
                <a:gridCol w="1820700"/>
                <a:gridCol w="1820700"/>
                <a:gridCol w="1820700"/>
                <a:gridCol w="1820700"/>
              </a:tblGrid>
              <a:tr h="662050">
                <a:tc>
                  <a:txBody>
                    <a:bodyPr/>
                    <a:lstStyle/>
                    <a:p>
                      <a:pPr indent="0" lvl="0" marL="0" rtl="0" algn="l">
                        <a:spcBef>
                          <a:spcPts val="0"/>
                        </a:spcBef>
                        <a:spcAft>
                          <a:spcPts val="0"/>
                        </a:spcAft>
                        <a:buNone/>
                      </a:pPr>
                      <a:r>
                        <a:t/>
                      </a:r>
                      <a:endParaRPr sz="1800">
                        <a:solidFill>
                          <a:schemeClr val="lt1"/>
                        </a:solidFill>
                        <a:latin typeface="Ubuntu Light"/>
                        <a:ea typeface="Ubuntu Light"/>
                        <a:cs typeface="Ubuntu Light"/>
                        <a:sym typeface="Ubuntu Light"/>
                      </a:endParaRPr>
                    </a:p>
                  </a:txBody>
                  <a:tcPr marT="68575" marB="68575" marR="91425" marL="91425" anchor="ctr">
                    <a:lnL cap="flat" cmpd="sng" w="19050">
                      <a:solidFill>
                        <a:schemeClr val="dk1"/>
                      </a:solidFill>
                      <a:prstDash val="solid"/>
                      <a:round/>
                      <a:headEnd len="sm" w="sm" type="none"/>
                      <a:tailEnd len="sm" w="sm" type="none"/>
                    </a:lnL>
                    <a:lnR cap="flat" cmpd="sng" w="9525">
                      <a:solidFill>
                        <a:schemeClr val="dk1">
                          <a:alpha val="0"/>
                        </a:schemeClr>
                      </a:solidFill>
                      <a:prstDash val="dash"/>
                      <a:round/>
                      <a:headEnd len="sm" w="sm" type="none"/>
                      <a:tailEnd len="sm" w="sm" type="none"/>
                    </a:lnR>
                    <a:lnT cap="flat" cmpd="sng" w="19050">
                      <a:solidFill>
                        <a:schemeClr val="dk1"/>
                      </a:solidFill>
                      <a:prstDash val="solid"/>
                      <a:round/>
                      <a:headEnd len="sm" w="sm" type="none"/>
                      <a:tailEnd len="sm" w="sm" type="none"/>
                    </a:lnT>
                    <a:lnB cap="flat" cmpd="sng" w="9525">
                      <a:solidFill>
                        <a:schemeClr val="dk1"/>
                      </a:solidFill>
                      <a:prstDash val="dash"/>
                      <a:round/>
                      <a:headEnd len="sm" w="sm" type="none"/>
                      <a:tailEnd len="sm" w="sm" type="none"/>
                    </a:lnB>
                  </a:tcPr>
                </a:tc>
                <a:tc>
                  <a:txBody>
                    <a:bodyPr/>
                    <a:lstStyle/>
                    <a:p>
                      <a:pPr indent="0" lvl="0" marL="0" rtl="0" algn="ctr">
                        <a:spcBef>
                          <a:spcPts val="0"/>
                        </a:spcBef>
                        <a:spcAft>
                          <a:spcPts val="0"/>
                        </a:spcAft>
                        <a:buNone/>
                      </a:pPr>
                      <a:r>
                        <a:rPr lang="en" sz="1500">
                          <a:solidFill>
                            <a:schemeClr val="lt1"/>
                          </a:solidFill>
                          <a:latin typeface="Ubuntu Light"/>
                          <a:ea typeface="Ubuntu Light"/>
                          <a:cs typeface="Ubuntu Light"/>
                          <a:sym typeface="Ubuntu Light"/>
                        </a:rPr>
                        <a:t>A</a:t>
                      </a:r>
                      <a:endParaRPr sz="1500">
                        <a:solidFill>
                          <a:schemeClr val="lt1"/>
                        </a:solidFill>
                        <a:latin typeface="Ubuntu Light"/>
                        <a:ea typeface="Ubuntu Light"/>
                        <a:cs typeface="Ubuntu Light"/>
                        <a:sym typeface="Ubuntu Light"/>
                      </a:endParaRPr>
                    </a:p>
                  </a:txBody>
                  <a:tcPr marT="68575" marB="68575" marR="91425" marL="91425" anchor="ctr">
                    <a:lnL cap="flat" cmpd="sng" w="9525">
                      <a:solidFill>
                        <a:schemeClr val="dk1">
                          <a:alpha val="0"/>
                        </a:schemeClr>
                      </a:solidFill>
                      <a:prstDash val="dash"/>
                      <a:round/>
                      <a:headEnd len="sm" w="sm" type="none"/>
                      <a:tailEnd len="sm" w="sm" type="none"/>
                    </a:lnL>
                    <a:lnR cap="flat" cmpd="sng" w="9525">
                      <a:solidFill>
                        <a:schemeClr val="dk1">
                          <a:alpha val="0"/>
                        </a:schemeClr>
                      </a:solidFill>
                      <a:prstDash val="dash"/>
                      <a:round/>
                      <a:headEnd len="sm" w="sm" type="none"/>
                      <a:tailEnd len="sm" w="sm" type="none"/>
                    </a:lnR>
                    <a:lnT cap="flat" cmpd="sng" w="19050">
                      <a:solidFill>
                        <a:schemeClr val="dk1"/>
                      </a:solidFill>
                      <a:prstDash val="solid"/>
                      <a:round/>
                      <a:headEnd len="sm" w="sm" type="none"/>
                      <a:tailEnd len="sm" w="sm" type="none"/>
                    </a:lnT>
                    <a:lnB cap="flat" cmpd="sng" w="9525">
                      <a:solidFill>
                        <a:schemeClr val="dk1"/>
                      </a:solidFill>
                      <a:prstDash val="dash"/>
                      <a:round/>
                      <a:headEnd len="sm" w="sm" type="none"/>
                      <a:tailEnd len="sm" w="sm" type="none"/>
                    </a:lnB>
                  </a:tcPr>
                </a:tc>
                <a:tc>
                  <a:txBody>
                    <a:bodyPr/>
                    <a:lstStyle/>
                    <a:p>
                      <a:pPr indent="0" lvl="0" marL="0" rtl="0" algn="ctr">
                        <a:spcBef>
                          <a:spcPts val="0"/>
                        </a:spcBef>
                        <a:spcAft>
                          <a:spcPts val="0"/>
                        </a:spcAft>
                        <a:buNone/>
                      </a:pPr>
                      <a:r>
                        <a:rPr lang="en" sz="1500">
                          <a:solidFill>
                            <a:schemeClr val="lt1"/>
                          </a:solidFill>
                          <a:latin typeface="Ubuntu Light"/>
                          <a:ea typeface="Ubuntu Light"/>
                          <a:cs typeface="Ubuntu Light"/>
                          <a:sym typeface="Ubuntu Light"/>
                        </a:rPr>
                        <a:t>B</a:t>
                      </a:r>
                      <a:endParaRPr sz="1500">
                        <a:solidFill>
                          <a:schemeClr val="lt1"/>
                        </a:solidFill>
                        <a:latin typeface="Ubuntu Light"/>
                        <a:ea typeface="Ubuntu Light"/>
                        <a:cs typeface="Ubuntu Light"/>
                        <a:sym typeface="Ubuntu Light"/>
                      </a:endParaRPr>
                    </a:p>
                  </a:txBody>
                  <a:tcPr marT="68575" marB="68575" marR="91425" marL="91425" anchor="ctr">
                    <a:lnL cap="flat" cmpd="sng" w="9525">
                      <a:solidFill>
                        <a:schemeClr val="dk1">
                          <a:alpha val="0"/>
                        </a:schemeClr>
                      </a:solidFill>
                      <a:prstDash val="dash"/>
                      <a:round/>
                      <a:headEnd len="sm" w="sm" type="none"/>
                      <a:tailEnd len="sm" w="sm" type="none"/>
                    </a:lnL>
                    <a:lnR cap="flat" cmpd="sng" w="9525">
                      <a:solidFill>
                        <a:schemeClr val="dk1">
                          <a:alpha val="0"/>
                        </a:schemeClr>
                      </a:solidFill>
                      <a:prstDash val="dash"/>
                      <a:round/>
                      <a:headEnd len="sm" w="sm" type="none"/>
                      <a:tailEnd len="sm" w="sm" type="none"/>
                    </a:lnR>
                    <a:lnT cap="flat" cmpd="sng" w="19050">
                      <a:solidFill>
                        <a:schemeClr val="dk1"/>
                      </a:solidFill>
                      <a:prstDash val="solid"/>
                      <a:round/>
                      <a:headEnd len="sm" w="sm" type="none"/>
                      <a:tailEnd len="sm" w="sm" type="none"/>
                    </a:lnT>
                    <a:lnB cap="flat" cmpd="sng" w="9525">
                      <a:solidFill>
                        <a:schemeClr val="dk1"/>
                      </a:solidFill>
                      <a:prstDash val="dash"/>
                      <a:round/>
                      <a:headEnd len="sm" w="sm" type="none"/>
                      <a:tailEnd len="sm" w="sm" type="none"/>
                    </a:lnB>
                  </a:tcPr>
                </a:tc>
                <a:tc>
                  <a:txBody>
                    <a:bodyPr/>
                    <a:lstStyle/>
                    <a:p>
                      <a:pPr indent="0" lvl="0" marL="0" rtl="0" algn="ctr">
                        <a:spcBef>
                          <a:spcPts val="0"/>
                        </a:spcBef>
                        <a:spcAft>
                          <a:spcPts val="0"/>
                        </a:spcAft>
                        <a:buNone/>
                      </a:pPr>
                      <a:r>
                        <a:rPr lang="en" sz="1500">
                          <a:solidFill>
                            <a:schemeClr val="lt1"/>
                          </a:solidFill>
                          <a:latin typeface="Ubuntu Light"/>
                          <a:ea typeface="Ubuntu Light"/>
                          <a:cs typeface="Ubuntu Light"/>
                          <a:sym typeface="Ubuntu Light"/>
                        </a:rPr>
                        <a:t>C</a:t>
                      </a:r>
                      <a:endParaRPr sz="1500">
                        <a:solidFill>
                          <a:schemeClr val="lt1"/>
                        </a:solidFill>
                        <a:latin typeface="Ubuntu Light"/>
                        <a:ea typeface="Ubuntu Light"/>
                        <a:cs typeface="Ubuntu Light"/>
                        <a:sym typeface="Ubuntu Light"/>
                      </a:endParaRPr>
                    </a:p>
                  </a:txBody>
                  <a:tcPr marT="68575" marB="68575" marR="91425" marL="91425" anchor="ctr">
                    <a:lnL cap="flat" cmpd="sng" w="9525">
                      <a:solidFill>
                        <a:schemeClr val="dk1">
                          <a:alpha val="0"/>
                        </a:schemeClr>
                      </a:solidFill>
                      <a:prstDash val="dash"/>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9525">
                      <a:solidFill>
                        <a:schemeClr val="dk1"/>
                      </a:solidFill>
                      <a:prstDash val="dash"/>
                      <a:round/>
                      <a:headEnd len="sm" w="sm" type="none"/>
                      <a:tailEnd len="sm" w="sm" type="none"/>
                    </a:lnB>
                  </a:tcPr>
                </a:tc>
              </a:tr>
              <a:tr h="662050">
                <a:tc>
                  <a:txBody>
                    <a:bodyPr/>
                    <a:lstStyle/>
                    <a:p>
                      <a:pPr indent="0" lvl="0" marL="0" rtl="0" algn="r">
                        <a:spcBef>
                          <a:spcPts val="0"/>
                        </a:spcBef>
                        <a:spcAft>
                          <a:spcPts val="0"/>
                        </a:spcAft>
                        <a:buNone/>
                      </a:pPr>
                      <a:r>
                        <a:rPr lang="en" sz="1500">
                          <a:solidFill>
                            <a:schemeClr val="lt1"/>
                          </a:solidFill>
                          <a:latin typeface="Ubuntu Light"/>
                          <a:ea typeface="Ubuntu Light"/>
                          <a:cs typeface="Ubuntu Light"/>
                          <a:sym typeface="Ubuntu Light"/>
                        </a:rPr>
                        <a:t>Yellow</a:t>
                      </a:r>
                      <a:endParaRPr sz="1500">
                        <a:solidFill>
                          <a:schemeClr val="lt1"/>
                        </a:solidFill>
                        <a:latin typeface="Ubuntu Light"/>
                        <a:ea typeface="Ubuntu Light"/>
                        <a:cs typeface="Ubuntu Light"/>
                        <a:sym typeface="Ubuntu Light"/>
                      </a:endParaRPr>
                    </a:p>
                  </a:txBody>
                  <a:tcPr marT="68575" marB="68575" marR="91425" marL="91425" anchor="ctr">
                    <a:lnL cap="flat" cmpd="sng" w="19050">
                      <a:solidFill>
                        <a:schemeClr val="dk1"/>
                      </a:solidFill>
                      <a:prstDash val="solid"/>
                      <a:round/>
                      <a:headEnd len="sm" w="sm" type="none"/>
                      <a:tailEnd len="sm" w="sm" type="none"/>
                    </a:lnL>
                    <a:lnR cap="flat" cmpd="sng" w="9525">
                      <a:solidFill>
                        <a:schemeClr val="dk1">
                          <a:alpha val="0"/>
                        </a:schemeClr>
                      </a:solidFill>
                      <a:prstDash val="dash"/>
                      <a:round/>
                      <a:headEnd len="sm" w="sm" type="none"/>
                      <a:tailEnd len="sm" w="sm" type="none"/>
                    </a:lnR>
                    <a:lnT cap="flat" cmpd="sng" w="9525">
                      <a:solidFill>
                        <a:schemeClr val="dk1"/>
                      </a:solidFill>
                      <a:prstDash val="dash"/>
                      <a:round/>
                      <a:headEnd len="sm" w="sm" type="none"/>
                      <a:tailEnd len="sm" w="sm" type="none"/>
                    </a:lnT>
                    <a:lnB cap="flat" cmpd="sng" w="9525">
                      <a:solidFill>
                        <a:schemeClr val="dk1"/>
                      </a:solidFill>
                      <a:prstDash val="dash"/>
                      <a:round/>
                      <a:headEnd len="sm" w="sm" type="none"/>
                      <a:tailEnd len="sm" w="sm" type="none"/>
                    </a:lnB>
                  </a:tcPr>
                </a:tc>
                <a:tc>
                  <a:txBody>
                    <a:bodyPr/>
                    <a:lstStyle/>
                    <a:p>
                      <a:pPr indent="0" lvl="0" marL="0" rtl="0" algn="ctr">
                        <a:spcBef>
                          <a:spcPts val="0"/>
                        </a:spcBef>
                        <a:spcAft>
                          <a:spcPts val="0"/>
                        </a:spcAft>
                        <a:buNone/>
                      </a:pPr>
                      <a:r>
                        <a:rPr b="1" lang="en" sz="1500">
                          <a:solidFill>
                            <a:schemeClr val="lt1"/>
                          </a:solidFill>
                          <a:latin typeface="Ubuntu"/>
                          <a:ea typeface="Ubuntu"/>
                          <a:cs typeface="Ubuntu"/>
                          <a:sym typeface="Ubuntu"/>
                        </a:rPr>
                        <a:t>10</a:t>
                      </a:r>
                      <a:endParaRPr b="1" sz="1500">
                        <a:solidFill>
                          <a:schemeClr val="lt1"/>
                        </a:solidFill>
                        <a:latin typeface="Ubuntu"/>
                        <a:ea typeface="Ubuntu"/>
                        <a:cs typeface="Ubuntu"/>
                        <a:sym typeface="Ubuntu"/>
                      </a:endParaRPr>
                    </a:p>
                  </a:txBody>
                  <a:tcPr marT="68575" marB="68575" marR="91425" marL="91425" anchor="ctr">
                    <a:lnL cap="flat" cmpd="sng" w="9525">
                      <a:solidFill>
                        <a:schemeClr val="dk1">
                          <a:alpha val="0"/>
                        </a:schemeClr>
                      </a:solidFill>
                      <a:prstDash val="dash"/>
                      <a:round/>
                      <a:headEnd len="sm" w="sm" type="none"/>
                      <a:tailEnd len="sm" w="sm" type="none"/>
                    </a:lnL>
                    <a:lnR cap="flat" cmpd="sng" w="9525">
                      <a:solidFill>
                        <a:schemeClr val="dk1">
                          <a:alpha val="0"/>
                        </a:schemeClr>
                      </a:solidFill>
                      <a:prstDash val="dash"/>
                      <a:round/>
                      <a:headEnd len="sm" w="sm" type="none"/>
                      <a:tailEnd len="sm" w="sm" type="none"/>
                    </a:lnR>
                    <a:lnT cap="flat" cmpd="sng" w="9525">
                      <a:solidFill>
                        <a:schemeClr val="dk1"/>
                      </a:solidFill>
                      <a:prstDash val="dash"/>
                      <a:round/>
                      <a:headEnd len="sm" w="sm" type="none"/>
                      <a:tailEnd len="sm" w="sm" type="none"/>
                    </a:lnT>
                    <a:lnB cap="flat" cmpd="sng" w="9525">
                      <a:solidFill>
                        <a:schemeClr val="dk1"/>
                      </a:solidFill>
                      <a:prstDash val="dash"/>
                      <a:round/>
                      <a:headEnd len="sm" w="sm" type="none"/>
                      <a:tailEnd len="sm" w="sm" type="none"/>
                    </a:lnB>
                  </a:tcPr>
                </a:tc>
                <a:tc>
                  <a:txBody>
                    <a:bodyPr/>
                    <a:lstStyle/>
                    <a:p>
                      <a:pPr indent="0" lvl="0" marL="0" rtl="0" algn="ctr">
                        <a:spcBef>
                          <a:spcPts val="0"/>
                        </a:spcBef>
                        <a:spcAft>
                          <a:spcPts val="0"/>
                        </a:spcAft>
                        <a:buNone/>
                      </a:pPr>
                      <a:r>
                        <a:rPr b="1" lang="en" sz="1500">
                          <a:solidFill>
                            <a:schemeClr val="lt1"/>
                          </a:solidFill>
                          <a:latin typeface="Ubuntu"/>
                          <a:ea typeface="Ubuntu"/>
                          <a:cs typeface="Ubuntu"/>
                          <a:sym typeface="Ubuntu"/>
                        </a:rPr>
                        <a:t>20</a:t>
                      </a:r>
                      <a:endParaRPr b="1" sz="1500">
                        <a:solidFill>
                          <a:schemeClr val="lt1"/>
                        </a:solidFill>
                        <a:latin typeface="Ubuntu"/>
                        <a:ea typeface="Ubuntu"/>
                        <a:cs typeface="Ubuntu"/>
                        <a:sym typeface="Ubuntu"/>
                      </a:endParaRPr>
                    </a:p>
                  </a:txBody>
                  <a:tcPr marT="68575" marB="68575" marR="91425" marL="91425" anchor="ctr">
                    <a:lnL cap="flat" cmpd="sng" w="9525">
                      <a:solidFill>
                        <a:schemeClr val="dk1">
                          <a:alpha val="0"/>
                        </a:schemeClr>
                      </a:solidFill>
                      <a:prstDash val="dash"/>
                      <a:round/>
                      <a:headEnd len="sm" w="sm" type="none"/>
                      <a:tailEnd len="sm" w="sm" type="none"/>
                    </a:lnL>
                    <a:lnR cap="flat" cmpd="sng" w="9525">
                      <a:solidFill>
                        <a:schemeClr val="dk1">
                          <a:alpha val="0"/>
                        </a:schemeClr>
                      </a:solidFill>
                      <a:prstDash val="dash"/>
                      <a:round/>
                      <a:headEnd len="sm" w="sm" type="none"/>
                      <a:tailEnd len="sm" w="sm" type="none"/>
                    </a:lnR>
                    <a:lnT cap="flat" cmpd="sng" w="9525">
                      <a:solidFill>
                        <a:schemeClr val="dk1"/>
                      </a:solidFill>
                      <a:prstDash val="dash"/>
                      <a:round/>
                      <a:headEnd len="sm" w="sm" type="none"/>
                      <a:tailEnd len="sm" w="sm" type="none"/>
                    </a:lnT>
                    <a:lnB cap="flat" cmpd="sng" w="9525">
                      <a:solidFill>
                        <a:schemeClr val="dk1"/>
                      </a:solidFill>
                      <a:prstDash val="dash"/>
                      <a:round/>
                      <a:headEnd len="sm" w="sm" type="none"/>
                      <a:tailEnd len="sm" w="sm" type="none"/>
                    </a:lnB>
                  </a:tcPr>
                </a:tc>
                <a:tc>
                  <a:txBody>
                    <a:bodyPr/>
                    <a:lstStyle/>
                    <a:p>
                      <a:pPr indent="0" lvl="0" marL="0" rtl="0" algn="ctr">
                        <a:spcBef>
                          <a:spcPts val="0"/>
                        </a:spcBef>
                        <a:spcAft>
                          <a:spcPts val="0"/>
                        </a:spcAft>
                        <a:buNone/>
                      </a:pPr>
                      <a:r>
                        <a:rPr b="1" lang="en" sz="1500">
                          <a:solidFill>
                            <a:schemeClr val="lt1"/>
                          </a:solidFill>
                          <a:latin typeface="Ubuntu"/>
                          <a:ea typeface="Ubuntu"/>
                          <a:cs typeface="Ubuntu"/>
                          <a:sym typeface="Ubuntu"/>
                        </a:rPr>
                        <a:t>7</a:t>
                      </a:r>
                      <a:endParaRPr b="1" sz="1500">
                        <a:solidFill>
                          <a:schemeClr val="lt1"/>
                        </a:solidFill>
                        <a:latin typeface="Ubuntu"/>
                        <a:ea typeface="Ubuntu"/>
                        <a:cs typeface="Ubuntu"/>
                        <a:sym typeface="Ubuntu"/>
                      </a:endParaRPr>
                    </a:p>
                  </a:txBody>
                  <a:tcPr marT="68575" marB="68575" marR="91425" marL="91425" anchor="ctr">
                    <a:lnL cap="flat" cmpd="sng" w="9525">
                      <a:solidFill>
                        <a:schemeClr val="dk1">
                          <a:alpha val="0"/>
                        </a:schemeClr>
                      </a:solidFill>
                      <a:prstDash val="dash"/>
                      <a:round/>
                      <a:headEnd len="sm" w="sm" type="none"/>
                      <a:tailEnd len="sm" w="sm" type="none"/>
                    </a:lnL>
                    <a:lnR cap="flat" cmpd="sng" w="19050">
                      <a:solidFill>
                        <a:schemeClr val="dk1"/>
                      </a:solidFill>
                      <a:prstDash val="solid"/>
                      <a:round/>
                      <a:headEnd len="sm" w="sm" type="none"/>
                      <a:tailEnd len="sm" w="sm" type="none"/>
                    </a:lnR>
                    <a:lnT cap="flat" cmpd="sng" w="9525">
                      <a:solidFill>
                        <a:schemeClr val="dk1"/>
                      </a:solidFill>
                      <a:prstDash val="dash"/>
                      <a:round/>
                      <a:headEnd len="sm" w="sm" type="none"/>
                      <a:tailEnd len="sm" w="sm" type="none"/>
                    </a:lnT>
                    <a:lnB cap="flat" cmpd="sng" w="9525">
                      <a:solidFill>
                        <a:schemeClr val="dk1"/>
                      </a:solidFill>
                      <a:prstDash val="dash"/>
                      <a:round/>
                      <a:headEnd len="sm" w="sm" type="none"/>
                      <a:tailEnd len="sm" w="sm" type="none"/>
                    </a:lnB>
                  </a:tcPr>
                </a:tc>
              </a:tr>
              <a:tr h="662050">
                <a:tc>
                  <a:txBody>
                    <a:bodyPr/>
                    <a:lstStyle/>
                    <a:p>
                      <a:pPr indent="0" lvl="0" marL="0" rtl="0" algn="r">
                        <a:spcBef>
                          <a:spcPts val="0"/>
                        </a:spcBef>
                        <a:spcAft>
                          <a:spcPts val="0"/>
                        </a:spcAft>
                        <a:buNone/>
                      </a:pPr>
                      <a:r>
                        <a:rPr lang="en" sz="1500">
                          <a:solidFill>
                            <a:schemeClr val="lt1"/>
                          </a:solidFill>
                          <a:latin typeface="Ubuntu Light"/>
                          <a:ea typeface="Ubuntu Light"/>
                          <a:cs typeface="Ubuntu Light"/>
                          <a:sym typeface="Ubuntu Light"/>
                        </a:rPr>
                        <a:t>Blue</a:t>
                      </a:r>
                      <a:endParaRPr sz="1500">
                        <a:solidFill>
                          <a:schemeClr val="lt1"/>
                        </a:solidFill>
                        <a:latin typeface="Ubuntu Light"/>
                        <a:ea typeface="Ubuntu Light"/>
                        <a:cs typeface="Ubuntu Light"/>
                        <a:sym typeface="Ubuntu Light"/>
                      </a:endParaRPr>
                    </a:p>
                  </a:txBody>
                  <a:tcPr marT="68575" marB="68575" marR="91425" marL="91425" anchor="ctr">
                    <a:lnL cap="flat" cmpd="sng" w="19050">
                      <a:solidFill>
                        <a:schemeClr val="dk1"/>
                      </a:solidFill>
                      <a:prstDash val="solid"/>
                      <a:round/>
                      <a:headEnd len="sm" w="sm" type="none"/>
                      <a:tailEnd len="sm" w="sm" type="none"/>
                    </a:lnL>
                    <a:lnR cap="flat" cmpd="sng" w="9525">
                      <a:solidFill>
                        <a:schemeClr val="dk1">
                          <a:alpha val="0"/>
                        </a:schemeClr>
                      </a:solidFill>
                      <a:prstDash val="dash"/>
                      <a:round/>
                      <a:headEnd len="sm" w="sm" type="none"/>
                      <a:tailEnd len="sm" w="sm" type="none"/>
                    </a:lnR>
                    <a:lnT cap="flat" cmpd="sng" w="9525">
                      <a:solidFill>
                        <a:schemeClr val="dk1"/>
                      </a:solidFill>
                      <a:prstDash val="dash"/>
                      <a:round/>
                      <a:headEnd len="sm" w="sm" type="none"/>
                      <a:tailEnd len="sm" w="sm" type="none"/>
                    </a:lnT>
                    <a:lnB cap="flat" cmpd="sng" w="9525">
                      <a:solidFill>
                        <a:schemeClr val="dk1"/>
                      </a:solidFill>
                      <a:prstDash val="dash"/>
                      <a:round/>
                      <a:headEnd len="sm" w="sm" type="none"/>
                      <a:tailEnd len="sm" w="sm" type="none"/>
                    </a:lnB>
                  </a:tcPr>
                </a:tc>
                <a:tc>
                  <a:txBody>
                    <a:bodyPr/>
                    <a:lstStyle/>
                    <a:p>
                      <a:pPr indent="0" lvl="0" marL="0" rtl="0" algn="ctr">
                        <a:spcBef>
                          <a:spcPts val="0"/>
                        </a:spcBef>
                        <a:spcAft>
                          <a:spcPts val="0"/>
                        </a:spcAft>
                        <a:buNone/>
                      </a:pPr>
                      <a:r>
                        <a:rPr b="1" lang="en" sz="1500">
                          <a:solidFill>
                            <a:schemeClr val="lt1"/>
                          </a:solidFill>
                          <a:latin typeface="Ubuntu"/>
                          <a:ea typeface="Ubuntu"/>
                          <a:cs typeface="Ubuntu"/>
                          <a:sym typeface="Ubuntu"/>
                        </a:rPr>
                        <a:t>30</a:t>
                      </a:r>
                      <a:endParaRPr b="1" sz="1500">
                        <a:solidFill>
                          <a:schemeClr val="lt1"/>
                        </a:solidFill>
                        <a:latin typeface="Ubuntu"/>
                        <a:ea typeface="Ubuntu"/>
                        <a:cs typeface="Ubuntu"/>
                        <a:sym typeface="Ubuntu"/>
                      </a:endParaRPr>
                    </a:p>
                  </a:txBody>
                  <a:tcPr marT="68575" marB="68575" marR="91425" marL="91425" anchor="ctr">
                    <a:lnL cap="flat" cmpd="sng" w="9525">
                      <a:solidFill>
                        <a:schemeClr val="dk1">
                          <a:alpha val="0"/>
                        </a:schemeClr>
                      </a:solidFill>
                      <a:prstDash val="dash"/>
                      <a:round/>
                      <a:headEnd len="sm" w="sm" type="none"/>
                      <a:tailEnd len="sm" w="sm" type="none"/>
                    </a:lnL>
                    <a:lnR cap="flat" cmpd="sng" w="9525">
                      <a:solidFill>
                        <a:schemeClr val="dk1">
                          <a:alpha val="0"/>
                        </a:schemeClr>
                      </a:solidFill>
                      <a:prstDash val="dash"/>
                      <a:round/>
                      <a:headEnd len="sm" w="sm" type="none"/>
                      <a:tailEnd len="sm" w="sm" type="none"/>
                    </a:lnR>
                    <a:lnT cap="flat" cmpd="sng" w="9525">
                      <a:solidFill>
                        <a:schemeClr val="dk1"/>
                      </a:solidFill>
                      <a:prstDash val="dash"/>
                      <a:round/>
                      <a:headEnd len="sm" w="sm" type="none"/>
                      <a:tailEnd len="sm" w="sm" type="none"/>
                    </a:lnT>
                    <a:lnB cap="flat" cmpd="sng" w="9525">
                      <a:solidFill>
                        <a:schemeClr val="dk1"/>
                      </a:solidFill>
                      <a:prstDash val="dash"/>
                      <a:round/>
                      <a:headEnd len="sm" w="sm" type="none"/>
                      <a:tailEnd len="sm" w="sm" type="none"/>
                    </a:lnB>
                  </a:tcPr>
                </a:tc>
                <a:tc>
                  <a:txBody>
                    <a:bodyPr/>
                    <a:lstStyle/>
                    <a:p>
                      <a:pPr indent="0" lvl="0" marL="0" rtl="0" algn="ctr">
                        <a:spcBef>
                          <a:spcPts val="0"/>
                        </a:spcBef>
                        <a:spcAft>
                          <a:spcPts val="0"/>
                        </a:spcAft>
                        <a:buNone/>
                      </a:pPr>
                      <a:r>
                        <a:rPr b="1" lang="en" sz="1500">
                          <a:solidFill>
                            <a:schemeClr val="lt1"/>
                          </a:solidFill>
                          <a:latin typeface="Ubuntu"/>
                          <a:ea typeface="Ubuntu"/>
                          <a:cs typeface="Ubuntu"/>
                          <a:sym typeface="Ubuntu"/>
                        </a:rPr>
                        <a:t>15</a:t>
                      </a:r>
                      <a:endParaRPr b="1" sz="1500">
                        <a:solidFill>
                          <a:schemeClr val="lt1"/>
                        </a:solidFill>
                        <a:latin typeface="Ubuntu"/>
                        <a:ea typeface="Ubuntu"/>
                        <a:cs typeface="Ubuntu"/>
                        <a:sym typeface="Ubuntu"/>
                      </a:endParaRPr>
                    </a:p>
                  </a:txBody>
                  <a:tcPr marT="68575" marB="68575" marR="91425" marL="91425" anchor="ctr">
                    <a:lnL cap="flat" cmpd="sng" w="9525">
                      <a:solidFill>
                        <a:schemeClr val="dk1">
                          <a:alpha val="0"/>
                        </a:schemeClr>
                      </a:solidFill>
                      <a:prstDash val="dash"/>
                      <a:round/>
                      <a:headEnd len="sm" w="sm" type="none"/>
                      <a:tailEnd len="sm" w="sm" type="none"/>
                    </a:lnL>
                    <a:lnR cap="flat" cmpd="sng" w="9525">
                      <a:solidFill>
                        <a:schemeClr val="dk1">
                          <a:alpha val="0"/>
                        </a:schemeClr>
                      </a:solidFill>
                      <a:prstDash val="dash"/>
                      <a:round/>
                      <a:headEnd len="sm" w="sm" type="none"/>
                      <a:tailEnd len="sm" w="sm" type="none"/>
                    </a:lnR>
                    <a:lnT cap="flat" cmpd="sng" w="9525">
                      <a:solidFill>
                        <a:schemeClr val="dk1"/>
                      </a:solidFill>
                      <a:prstDash val="dash"/>
                      <a:round/>
                      <a:headEnd len="sm" w="sm" type="none"/>
                      <a:tailEnd len="sm" w="sm" type="none"/>
                    </a:lnT>
                    <a:lnB cap="flat" cmpd="sng" w="9525">
                      <a:solidFill>
                        <a:schemeClr val="dk1"/>
                      </a:solidFill>
                      <a:prstDash val="dash"/>
                      <a:round/>
                      <a:headEnd len="sm" w="sm" type="none"/>
                      <a:tailEnd len="sm" w="sm" type="none"/>
                    </a:lnB>
                  </a:tcPr>
                </a:tc>
                <a:tc>
                  <a:txBody>
                    <a:bodyPr/>
                    <a:lstStyle/>
                    <a:p>
                      <a:pPr indent="0" lvl="0" marL="0" rtl="0" algn="ctr">
                        <a:spcBef>
                          <a:spcPts val="0"/>
                        </a:spcBef>
                        <a:spcAft>
                          <a:spcPts val="0"/>
                        </a:spcAft>
                        <a:buNone/>
                      </a:pPr>
                      <a:r>
                        <a:rPr b="1" lang="en" sz="1500">
                          <a:solidFill>
                            <a:schemeClr val="lt1"/>
                          </a:solidFill>
                          <a:latin typeface="Ubuntu"/>
                          <a:ea typeface="Ubuntu"/>
                          <a:cs typeface="Ubuntu"/>
                          <a:sym typeface="Ubuntu"/>
                        </a:rPr>
                        <a:t>10</a:t>
                      </a:r>
                      <a:endParaRPr b="1" sz="1500">
                        <a:solidFill>
                          <a:schemeClr val="lt1"/>
                        </a:solidFill>
                        <a:latin typeface="Ubuntu"/>
                        <a:ea typeface="Ubuntu"/>
                        <a:cs typeface="Ubuntu"/>
                        <a:sym typeface="Ubuntu"/>
                      </a:endParaRPr>
                    </a:p>
                  </a:txBody>
                  <a:tcPr marT="68575" marB="68575" marR="91425" marL="91425" anchor="ctr">
                    <a:lnL cap="flat" cmpd="sng" w="9525">
                      <a:solidFill>
                        <a:schemeClr val="dk1">
                          <a:alpha val="0"/>
                        </a:schemeClr>
                      </a:solidFill>
                      <a:prstDash val="dash"/>
                      <a:round/>
                      <a:headEnd len="sm" w="sm" type="none"/>
                      <a:tailEnd len="sm" w="sm" type="none"/>
                    </a:lnL>
                    <a:lnR cap="flat" cmpd="sng" w="19050">
                      <a:solidFill>
                        <a:schemeClr val="dk1"/>
                      </a:solidFill>
                      <a:prstDash val="solid"/>
                      <a:round/>
                      <a:headEnd len="sm" w="sm" type="none"/>
                      <a:tailEnd len="sm" w="sm" type="none"/>
                    </a:lnR>
                    <a:lnT cap="flat" cmpd="sng" w="9525">
                      <a:solidFill>
                        <a:schemeClr val="dk1"/>
                      </a:solidFill>
                      <a:prstDash val="dash"/>
                      <a:round/>
                      <a:headEnd len="sm" w="sm" type="none"/>
                      <a:tailEnd len="sm" w="sm" type="none"/>
                    </a:lnT>
                    <a:lnB cap="flat" cmpd="sng" w="9525">
                      <a:solidFill>
                        <a:schemeClr val="dk1"/>
                      </a:solidFill>
                      <a:prstDash val="dash"/>
                      <a:round/>
                      <a:headEnd len="sm" w="sm" type="none"/>
                      <a:tailEnd len="sm" w="sm" type="none"/>
                    </a:lnB>
                  </a:tcPr>
                </a:tc>
              </a:tr>
              <a:tr h="662050">
                <a:tc>
                  <a:txBody>
                    <a:bodyPr/>
                    <a:lstStyle/>
                    <a:p>
                      <a:pPr indent="0" lvl="0" marL="0" rtl="0" algn="r">
                        <a:spcBef>
                          <a:spcPts val="0"/>
                        </a:spcBef>
                        <a:spcAft>
                          <a:spcPts val="0"/>
                        </a:spcAft>
                        <a:buNone/>
                      </a:pPr>
                      <a:r>
                        <a:rPr lang="en" sz="1500">
                          <a:solidFill>
                            <a:schemeClr val="lt1"/>
                          </a:solidFill>
                          <a:latin typeface="Ubuntu Light"/>
                          <a:ea typeface="Ubuntu Light"/>
                          <a:cs typeface="Ubuntu Light"/>
                          <a:sym typeface="Ubuntu Light"/>
                        </a:rPr>
                        <a:t>Orange</a:t>
                      </a:r>
                      <a:endParaRPr sz="1500">
                        <a:solidFill>
                          <a:schemeClr val="lt1"/>
                        </a:solidFill>
                        <a:latin typeface="Ubuntu Light"/>
                        <a:ea typeface="Ubuntu Light"/>
                        <a:cs typeface="Ubuntu Light"/>
                        <a:sym typeface="Ubuntu Light"/>
                      </a:endParaRPr>
                    </a:p>
                  </a:txBody>
                  <a:tcPr marT="68575" marB="68575" marR="91425" marL="91425" anchor="ctr">
                    <a:lnL cap="flat" cmpd="sng" w="19050">
                      <a:solidFill>
                        <a:schemeClr val="dk1"/>
                      </a:solidFill>
                      <a:prstDash val="solid"/>
                      <a:round/>
                      <a:headEnd len="sm" w="sm" type="none"/>
                      <a:tailEnd len="sm" w="sm" type="none"/>
                    </a:lnL>
                    <a:lnR cap="flat" cmpd="sng" w="9525">
                      <a:solidFill>
                        <a:schemeClr val="dk1">
                          <a:alpha val="0"/>
                        </a:schemeClr>
                      </a:solidFill>
                      <a:prstDash val="dash"/>
                      <a:round/>
                      <a:headEnd len="sm" w="sm" type="none"/>
                      <a:tailEnd len="sm" w="sm" type="none"/>
                    </a:lnR>
                    <a:lnT cap="flat" cmpd="sng" w="9525">
                      <a:solidFill>
                        <a:schemeClr val="dk1"/>
                      </a:solidFill>
                      <a:prstDash val="dash"/>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1500">
                          <a:solidFill>
                            <a:schemeClr val="lt1"/>
                          </a:solidFill>
                          <a:latin typeface="Ubuntu"/>
                          <a:ea typeface="Ubuntu"/>
                          <a:cs typeface="Ubuntu"/>
                          <a:sym typeface="Ubuntu"/>
                        </a:rPr>
                        <a:t>5</a:t>
                      </a:r>
                      <a:endParaRPr b="1" sz="1500">
                        <a:solidFill>
                          <a:schemeClr val="lt1"/>
                        </a:solidFill>
                        <a:latin typeface="Ubuntu"/>
                        <a:ea typeface="Ubuntu"/>
                        <a:cs typeface="Ubuntu"/>
                        <a:sym typeface="Ubuntu"/>
                      </a:endParaRPr>
                    </a:p>
                  </a:txBody>
                  <a:tcPr marT="68575" marB="68575" marR="91425" marL="91425" anchor="ctr">
                    <a:lnL cap="flat" cmpd="sng" w="9525">
                      <a:solidFill>
                        <a:schemeClr val="dk1">
                          <a:alpha val="0"/>
                        </a:schemeClr>
                      </a:solidFill>
                      <a:prstDash val="dash"/>
                      <a:round/>
                      <a:headEnd len="sm" w="sm" type="none"/>
                      <a:tailEnd len="sm" w="sm" type="none"/>
                    </a:lnL>
                    <a:lnR cap="flat" cmpd="sng" w="9525">
                      <a:solidFill>
                        <a:schemeClr val="dk1">
                          <a:alpha val="0"/>
                        </a:schemeClr>
                      </a:solidFill>
                      <a:prstDash val="dash"/>
                      <a:round/>
                      <a:headEnd len="sm" w="sm" type="none"/>
                      <a:tailEnd len="sm" w="sm" type="none"/>
                    </a:lnR>
                    <a:lnT cap="flat" cmpd="sng" w="9525">
                      <a:solidFill>
                        <a:schemeClr val="dk1"/>
                      </a:solidFill>
                      <a:prstDash val="dash"/>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1500">
                          <a:solidFill>
                            <a:schemeClr val="lt1"/>
                          </a:solidFill>
                          <a:latin typeface="Ubuntu"/>
                          <a:ea typeface="Ubuntu"/>
                          <a:cs typeface="Ubuntu"/>
                          <a:sym typeface="Ubuntu"/>
                        </a:rPr>
                        <a:t>24</a:t>
                      </a:r>
                      <a:endParaRPr b="1" sz="1500">
                        <a:solidFill>
                          <a:schemeClr val="lt1"/>
                        </a:solidFill>
                        <a:latin typeface="Ubuntu"/>
                        <a:ea typeface="Ubuntu"/>
                        <a:cs typeface="Ubuntu"/>
                        <a:sym typeface="Ubuntu"/>
                      </a:endParaRPr>
                    </a:p>
                  </a:txBody>
                  <a:tcPr marT="68575" marB="68575" marR="91425" marL="91425" anchor="ctr">
                    <a:lnL cap="flat" cmpd="sng" w="9525">
                      <a:solidFill>
                        <a:schemeClr val="dk1">
                          <a:alpha val="0"/>
                        </a:schemeClr>
                      </a:solidFill>
                      <a:prstDash val="dash"/>
                      <a:round/>
                      <a:headEnd len="sm" w="sm" type="none"/>
                      <a:tailEnd len="sm" w="sm" type="none"/>
                    </a:lnL>
                    <a:lnR cap="flat" cmpd="sng" w="9525">
                      <a:solidFill>
                        <a:schemeClr val="dk1">
                          <a:alpha val="0"/>
                        </a:schemeClr>
                      </a:solidFill>
                      <a:prstDash val="dash"/>
                      <a:round/>
                      <a:headEnd len="sm" w="sm" type="none"/>
                      <a:tailEnd len="sm" w="sm" type="none"/>
                    </a:lnR>
                    <a:lnT cap="flat" cmpd="sng" w="9525">
                      <a:solidFill>
                        <a:schemeClr val="dk1"/>
                      </a:solidFill>
                      <a:prstDash val="dash"/>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1500">
                          <a:solidFill>
                            <a:schemeClr val="lt1"/>
                          </a:solidFill>
                          <a:latin typeface="Ubuntu"/>
                          <a:ea typeface="Ubuntu"/>
                          <a:cs typeface="Ubuntu"/>
                          <a:sym typeface="Ubuntu"/>
                        </a:rPr>
                        <a:t>16</a:t>
                      </a:r>
                      <a:endParaRPr b="1" sz="1500">
                        <a:solidFill>
                          <a:schemeClr val="lt1"/>
                        </a:solidFill>
                        <a:latin typeface="Ubuntu"/>
                        <a:ea typeface="Ubuntu"/>
                        <a:cs typeface="Ubuntu"/>
                        <a:sym typeface="Ubuntu"/>
                      </a:endParaRPr>
                    </a:p>
                  </a:txBody>
                  <a:tcPr marT="68575" marB="68575" marR="91425" marL="91425" anchor="ctr">
                    <a:lnL cap="flat" cmpd="sng" w="9525">
                      <a:solidFill>
                        <a:schemeClr val="dk1">
                          <a:alpha val="0"/>
                        </a:schemeClr>
                      </a:solidFill>
                      <a:prstDash val="dash"/>
                      <a:round/>
                      <a:headEnd len="sm" w="sm" type="none"/>
                      <a:tailEnd len="sm" w="sm" type="none"/>
                    </a:lnL>
                    <a:lnR cap="flat" cmpd="sng" w="19050">
                      <a:solidFill>
                        <a:schemeClr val="dk1"/>
                      </a:solidFill>
                      <a:prstDash val="solid"/>
                      <a:round/>
                      <a:headEnd len="sm" w="sm" type="none"/>
                      <a:tailEnd len="sm" w="sm" type="none"/>
                    </a:lnR>
                    <a:lnT cap="flat" cmpd="sng" w="9525">
                      <a:solidFill>
                        <a:schemeClr val="dk1"/>
                      </a:solidFill>
                      <a:prstDash val="dash"/>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1625" name="Google Shape;1625;p66"/>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626" name="Google Shape;1626;p6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0" name="Shape 1630"/>
        <p:cNvGrpSpPr/>
        <p:nvPr/>
      </p:nvGrpSpPr>
      <p:grpSpPr>
        <a:xfrm>
          <a:off x="0" y="0"/>
          <a:ext cx="0" cy="0"/>
          <a:chOff x="0" y="0"/>
          <a:chExt cx="0" cy="0"/>
        </a:xfrm>
      </p:grpSpPr>
      <p:sp>
        <p:nvSpPr>
          <p:cNvPr id="1631" name="Google Shape;1631;p67"/>
          <p:cNvSpPr txBox="1"/>
          <p:nvPr>
            <p:ph idx="4294967295" type="title"/>
          </p:nvPr>
        </p:nvSpPr>
        <p:spPr>
          <a:xfrm>
            <a:off x="464475" y="369051"/>
            <a:ext cx="4754100" cy="13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t>Want big impact?</a:t>
            </a:r>
            <a:endParaRPr b="0" sz="2400"/>
          </a:p>
          <a:p>
            <a:pPr indent="0" lvl="0" marL="0" rtl="0" algn="l">
              <a:spcBef>
                <a:spcPts val="0"/>
              </a:spcBef>
              <a:spcAft>
                <a:spcPts val="0"/>
              </a:spcAft>
              <a:buNone/>
            </a:pPr>
            <a:r>
              <a:rPr lang="en" sz="2400"/>
              <a:t>Use big image.</a:t>
            </a:r>
            <a:endParaRPr sz="2400"/>
          </a:p>
        </p:txBody>
      </p:sp>
      <p:sp>
        <p:nvSpPr>
          <p:cNvPr id="1632" name="Google Shape;1632;p67"/>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633" name="Google Shape;1633;p67"/>
          <p:cNvPicPr preferRelativeResize="0"/>
          <p:nvPr/>
        </p:nvPicPr>
        <p:blipFill>
          <a:blip r:embed="rId4">
            <a:alphaModFix/>
          </a:blip>
          <a:stretch>
            <a:fillRect/>
          </a:stretch>
        </p:blipFill>
        <p:spPr>
          <a:xfrm>
            <a:off x="0" y="-66675"/>
            <a:ext cx="9414926" cy="5210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68"/>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Use diagrams to explain your ideas</a:t>
            </a:r>
            <a:endParaRPr/>
          </a:p>
        </p:txBody>
      </p:sp>
      <p:sp>
        <p:nvSpPr>
          <p:cNvPr id="1639" name="Google Shape;1639;p68"/>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cxnSp>
        <p:nvCxnSpPr>
          <p:cNvPr id="1640" name="Google Shape;1640;p68"/>
          <p:cNvCxnSpPr>
            <a:stCxn id="1641" idx="2"/>
            <a:endCxn id="1642" idx="0"/>
          </p:cNvCxnSpPr>
          <p:nvPr/>
        </p:nvCxnSpPr>
        <p:spPr>
          <a:xfrm flipH="1" rot="-5400000">
            <a:off x="5265450" y="1298175"/>
            <a:ext cx="517800" cy="1904700"/>
          </a:xfrm>
          <a:prstGeom prst="bentConnector3">
            <a:avLst>
              <a:gd fmla="val 49995" name="adj1"/>
            </a:avLst>
          </a:prstGeom>
          <a:noFill/>
          <a:ln cap="flat" cmpd="sng" w="9525">
            <a:solidFill>
              <a:schemeClr val="accent3"/>
            </a:solidFill>
            <a:prstDash val="solid"/>
            <a:round/>
            <a:headEnd len="med" w="med" type="diamond"/>
            <a:tailEnd len="med" w="med" type="diamond"/>
          </a:ln>
        </p:spPr>
      </p:cxnSp>
      <p:cxnSp>
        <p:nvCxnSpPr>
          <p:cNvPr id="1643" name="Google Shape;1643;p68"/>
          <p:cNvCxnSpPr>
            <a:stCxn id="1644" idx="2"/>
            <a:endCxn id="1645" idx="0"/>
          </p:cNvCxnSpPr>
          <p:nvPr/>
        </p:nvCxnSpPr>
        <p:spPr>
          <a:xfrm flipH="1" rot="-5400000">
            <a:off x="2801632" y="2901940"/>
            <a:ext cx="640800" cy="909300"/>
          </a:xfrm>
          <a:prstGeom prst="bentConnector3">
            <a:avLst>
              <a:gd fmla="val 50000" name="adj1"/>
            </a:avLst>
          </a:prstGeom>
          <a:noFill/>
          <a:ln cap="flat" cmpd="sng" w="9525">
            <a:solidFill>
              <a:schemeClr val="accent4"/>
            </a:solidFill>
            <a:prstDash val="solid"/>
            <a:round/>
            <a:headEnd len="med" w="med" type="diamond"/>
            <a:tailEnd len="med" w="med" type="diamond"/>
          </a:ln>
        </p:spPr>
      </p:cxnSp>
      <p:cxnSp>
        <p:nvCxnSpPr>
          <p:cNvPr id="1646" name="Google Shape;1646;p68"/>
          <p:cNvCxnSpPr>
            <a:stCxn id="1647" idx="0"/>
            <a:endCxn id="1644" idx="2"/>
          </p:cNvCxnSpPr>
          <p:nvPr/>
        </p:nvCxnSpPr>
        <p:spPr>
          <a:xfrm rot="-5400000">
            <a:off x="1892250" y="2902000"/>
            <a:ext cx="640800" cy="909300"/>
          </a:xfrm>
          <a:prstGeom prst="bentConnector3">
            <a:avLst>
              <a:gd fmla="val 50000" name="adj1"/>
            </a:avLst>
          </a:prstGeom>
          <a:noFill/>
          <a:ln cap="flat" cmpd="sng" w="9525">
            <a:solidFill>
              <a:schemeClr val="accent4"/>
            </a:solidFill>
            <a:prstDash val="solid"/>
            <a:round/>
            <a:headEnd len="med" w="med" type="diamond"/>
            <a:tailEnd len="med" w="med" type="diamond"/>
          </a:ln>
        </p:spPr>
      </p:cxnSp>
      <p:cxnSp>
        <p:nvCxnSpPr>
          <p:cNvPr id="1648" name="Google Shape;1648;p68"/>
          <p:cNvCxnSpPr>
            <a:stCxn id="1642" idx="2"/>
            <a:endCxn id="1649" idx="0"/>
          </p:cNvCxnSpPr>
          <p:nvPr/>
        </p:nvCxnSpPr>
        <p:spPr>
          <a:xfrm flipH="1" rot="-5400000">
            <a:off x="6610868" y="2901940"/>
            <a:ext cx="640800" cy="909300"/>
          </a:xfrm>
          <a:prstGeom prst="bentConnector3">
            <a:avLst>
              <a:gd fmla="val 50000" name="adj1"/>
            </a:avLst>
          </a:prstGeom>
          <a:noFill/>
          <a:ln cap="flat" cmpd="sng" w="9525">
            <a:solidFill>
              <a:schemeClr val="accent5"/>
            </a:solidFill>
            <a:prstDash val="solid"/>
            <a:round/>
            <a:headEnd len="med" w="med" type="diamond"/>
            <a:tailEnd len="med" w="med" type="diamond"/>
          </a:ln>
        </p:spPr>
      </p:cxnSp>
      <p:cxnSp>
        <p:nvCxnSpPr>
          <p:cNvPr id="1650" name="Google Shape;1650;p68"/>
          <p:cNvCxnSpPr>
            <a:stCxn id="1651" idx="0"/>
            <a:endCxn id="1642" idx="2"/>
          </p:cNvCxnSpPr>
          <p:nvPr/>
        </p:nvCxnSpPr>
        <p:spPr>
          <a:xfrm rot="-5400000">
            <a:off x="5701486" y="2902000"/>
            <a:ext cx="640800" cy="909300"/>
          </a:xfrm>
          <a:prstGeom prst="bentConnector3">
            <a:avLst>
              <a:gd fmla="val 50000" name="adj1"/>
            </a:avLst>
          </a:prstGeom>
          <a:noFill/>
          <a:ln cap="flat" cmpd="sng" w="9525">
            <a:solidFill>
              <a:schemeClr val="accent5"/>
            </a:solidFill>
            <a:prstDash val="solid"/>
            <a:round/>
            <a:headEnd len="med" w="med" type="diamond"/>
            <a:tailEnd len="med" w="med" type="diamond"/>
          </a:ln>
        </p:spPr>
      </p:cxnSp>
      <p:cxnSp>
        <p:nvCxnSpPr>
          <p:cNvPr id="1652" name="Google Shape;1652;p68"/>
          <p:cNvCxnSpPr>
            <a:stCxn id="1644" idx="0"/>
            <a:endCxn id="1641" idx="2"/>
          </p:cNvCxnSpPr>
          <p:nvPr/>
        </p:nvCxnSpPr>
        <p:spPr>
          <a:xfrm rot="-5400000">
            <a:off x="3360832" y="1298140"/>
            <a:ext cx="517800" cy="1904700"/>
          </a:xfrm>
          <a:prstGeom prst="bentConnector3">
            <a:avLst>
              <a:gd fmla="val 49995" name="adj1"/>
            </a:avLst>
          </a:prstGeom>
          <a:noFill/>
          <a:ln cap="flat" cmpd="sng" w="9525">
            <a:solidFill>
              <a:schemeClr val="accent3"/>
            </a:solidFill>
            <a:prstDash val="solid"/>
            <a:round/>
            <a:headEnd len="med" w="med" type="diamond"/>
            <a:tailEnd len="med" w="med" type="diamond"/>
          </a:ln>
        </p:spPr>
      </p:cxnSp>
      <p:sp>
        <p:nvSpPr>
          <p:cNvPr id="1641" name="Google Shape;1641;p68"/>
          <p:cNvSpPr txBox="1"/>
          <p:nvPr/>
        </p:nvSpPr>
        <p:spPr>
          <a:xfrm>
            <a:off x="3744600" y="1464825"/>
            <a:ext cx="1654800" cy="52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Light"/>
                <a:ea typeface="Ubuntu Light"/>
                <a:cs typeface="Ubuntu Light"/>
                <a:sym typeface="Ubuntu Light"/>
              </a:rPr>
              <a:t>Lorem Ipsum</a:t>
            </a:r>
            <a:endParaRPr sz="1200">
              <a:solidFill>
                <a:schemeClr val="lt1"/>
              </a:solidFill>
              <a:latin typeface="Ubuntu Light"/>
              <a:ea typeface="Ubuntu Light"/>
              <a:cs typeface="Ubuntu Light"/>
              <a:sym typeface="Ubuntu Light"/>
            </a:endParaRPr>
          </a:p>
        </p:txBody>
      </p:sp>
      <p:sp>
        <p:nvSpPr>
          <p:cNvPr id="1644" name="Google Shape;1644;p68"/>
          <p:cNvSpPr txBox="1"/>
          <p:nvPr/>
        </p:nvSpPr>
        <p:spPr>
          <a:xfrm>
            <a:off x="1839982" y="2509390"/>
            <a:ext cx="1654800" cy="52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Light"/>
                <a:ea typeface="Ubuntu Light"/>
                <a:cs typeface="Ubuntu Light"/>
                <a:sym typeface="Ubuntu Light"/>
              </a:rPr>
              <a:t>Lorem Ipsum</a:t>
            </a:r>
            <a:endParaRPr sz="1200">
              <a:solidFill>
                <a:schemeClr val="lt1"/>
              </a:solidFill>
              <a:latin typeface="Ubuntu Light"/>
              <a:ea typeface="Ubuntu Light"/>
              <a:cs typeface="Ubuntu Light"/>
              <a:sym typeface="Ubuntu Light"/>
            </a:endParaRPr>
          </a:p>
        </p:txBody>
      </p:sp>
      <p:sp>
        <p:nvSpPr>
          <p:cNvPr id="1642" name="Google Shape;1642;p68"/>
          <p:cNvSpPr txBox="1"/>
          <p:nvPr/>
        </p:nvSpPr>
        <p:spPr>
          <a:xfrm>
            <a:off x="5649218" y="2509390"/>
            <a:ext cx="1654800" cy="52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Light"/>
                <a:ea typeface="Ubuntu Light"/>
                <a:cs typeface="Ubuntu Light"/>
                <a:sym typeface="Ubuntu Light"/>
              </a:rPr>
              <a:t>Lorem Ipsum</a:t>
            </a:r>
            <a:endParaRPr sz="1200">
              <a:solidFill>
                <a:schemeClr val="lt1"/>
              </a:solidFill>
              <a:latin typeface="Ubuntu Light"/>
              <a:ea typeface="Ubuntu Light"/>
              <a:cs typeface="Ubuntu Light"/>
              <a:sym typeface="Ubuntu Light"/>
            </a:endParaRPr>
          </a:p>
        </p:txBody>
      </p:sp>
      <p:sp>
        <p:nvSpPr>
          <p:cNvPr id="1649" name="Google Shape;1649;p68"/>
          <p:cNvSpPr txBox="1"/>
          <p:nvPr/>
        </p:nvSpPr>
        <p:spPr>
          <a:xfrm>
            <a:off x="6558600" y="3677050"/>
            <a:ext cx="1654800" cy="52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Light"/>
                <a:ea typeface="Ubuntu Light"/>
                <a:cs typeface="Ubuntu Light"/>
                <a:sym typeface="Ubuntu Light"/>
              </a:rPr>
              <a:t>Lorem Ipsum</a:t>
            </a:r>
            <a:endParaRPr sz="1200">
              <a:solidFill>
                <a:schemeClr val="lt1"/>
              </a:solidFill>
              <a:latin typeface="Ubuntu Light"/>
              <a:ea typeface="Ubuntu Light"/>
              <a:cs typeface="Ubuntu Light"/>
              <a:sym typeface="Ubuntu Light"/>
            </a:endParaRPr>
          </a:p>
        </p:txBody>
      </p:sp>
      <p:sp>
        <p:nvSpPr>
          <p:cNvPr id="1651" name="Google Shape;1651;p68"/>
          <p:cNvSpPr txBox="1"/>
          <p:nvPr/>
        </p:nvSpPr>
        <p:spPr>
          <a:xfrm>
            <a:off x="4739836" y="3677050"/>
            <a:ext cx="1654800" cy="52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Light"/>
                <a:ea typeface="Ubuntu Light"/>
                <a:cs typeface="Ubuntu Light"/>
                <a:sym typeface="Ubuntu Light"/>
              </a:rPr>
              <a:t>Lorem Ipsum</a:t>
            </a:r>
            <a:endParaRPr sz="1200">
              <a:solidFill>
                <a:schemeClr val="lt1"/>
              </a:solidFill>
              <a:latin typeface="Ubuntu Light"/>
              <a:ea typeface="Ubuntu Light"/>
              <a:cs typeface="Ubuntu Light"/>
              <a:sym typeface="Ubuntu Light"/>
            </a:endParaRPr>
          </a:p>
        </p:txBody>
      </p:sp>
      <p:sp>
        <p:nvSpPr>
          <p:cNvPr id="1645" name="Google Shape;1645;p68"/>
          <p:cNvSpPr txBox="1"/>
          <p:nvPr/>
        </p:nvSpPr>
        <p:spPr>
          <a:xfrm>
            <a:off x="2749363" y="3677050"/>
            <a:ext cx="1654800" cy="52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Light"/>
                <a:ea typeface="Ubuntu Light"/>
                <a:cs typeface="Ubuntu Light"/>
                <a:sym typeface="Ubuntu Light"/>
              </a:rPr>
              <a:t>Lorem Ipsum</a:t>
            </a:r>
            <a:endParaRPr sz="1200">
              <a:solidFill>
                <a:schemeClr val="lt1"/>
              </a:solidFill>
              <a:latin typeface="Ubuntu Light"/>
              <a:ea typeface="Ubuntu Light"/>
              <a:cs typeface="Ubuntu Light"/>
              <a:sym typeface="Ubuntu Light"/>
            </a:endParaRPr>
          </a:p>
        </p:txBody>
      </p:sp>
      <p:sp>
        <p:nvSpPr>
          <p:cNvPr id="1647" name="Google Shape;1647;p68"/>
          <p:cNvSpPr txBox="1"/>
          <p:nvPr/>
        </p:nvSpPr>
        <p:spPr>
          <a:xfrm>
            <a:off x="930600" y="3677050"/>
            <a:ext cx="1654800" cy="52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Light"/>
                <a:ea typeface="Ubuntu Light"/>
                <a:cs typeface="Ubuntu Light"/>
                <a:sym typeface="Ubuntu Light"/>
              </a:rPr>
              <a:t>Lorem Ipsum</a:t>
            </a:r>
            <a:endParaRPr sz="1200">
              <a:solidFill>
                <a:schemeClr val="lt1"/>
              </a:solidFill>
              <a:latin typeface="Ubuntu Light"/>
              <a:ea typeface="Ubuntu Light"/>
              <a:cs typeface="Ubuntu Light"/>
              <a:sym typeface="Ubuntu Light"/>
            </a:endParaRPr>
          </a:p>
        </p:txBody>
      </p:sp>
      <p:pic>
        <p:nvPicPr>
          <p:cNvPr id="1653" name="Google Shape;1653;p6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sidore template">
  <a:themeElements>
    <a:clrScheme name="Custom 347">
      <a:dk1>
        <a:srgbClr val="0D0335"/>
      </a:dk1>
      <a:lt1>
        <a:srgbClr val="FFFFFF"/>
      </a:lt1>
      <a:dk2>
        <a:srgbClr val="573F68"/>
      </a:dk2>
      <a:lt2>
        <a:srgbClr val="E9DDEC"/>
      </a:lt2>
      <a:accent1>
        <a:srgbClr val="E9204E"/>
      </a:accent1>
      <a:accent2>
        <a:srgbClr val="ED4636"/>
      </a:accent2>
      <a:accent3>
        <a:srgbClr val="FCB42E"/>
      </a:accent3>
      <a:accent4>
        <a:srgbClr val="94C486"/>
      </a:accent4>
      <a:accent5>
        <a:srgbClr val="39B8E3"/>
      </a:accent5>
      <a:accent6>
        <a:srgbClr val="412D8C"/>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halkboard 16x9">
  <a:themeElements>
    <a:clrScheme name="Chalkboard_16x9">
      <a:dk1>
        <a:srgbClr val="000000"/>
      </a:dk1>
      <a:lt1>
        <a:srgbClr val="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